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6" r:id="rId1"/>
  </p:sldMasterIdLst>
  <p:sldIdLst>
    <p:sldId id="461" r:id="rId2"/>
    <p:sldId id="460" r:id="rId3"/>
    <p:sldId id="457" r:id="rId4"/>
    <p:sldId id="459" r:id="rId5"/>
    <p:sldId id="458" r:id="rId6"/>
    <p:sldId id="456" r:id="rId7"/>
    <p:sldId id="4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nstantinos Panagiotou" initials="KP" lastIdx="3" clrIdx="0">
    <p:extLst>
      <p:ext uri="{19B8F6BF-5375-455C-9EA6-DF929625EA0E}">
        <p15:presenceInfo xmlns:p15="http://schemas.microsoft.com/office/powerpoint/2012/main" userId="afde49903c1b8d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B7CEE6-4587-4E42-A2EF-752B4F88FC8E}" v="2" dt="2020-03-26T09:51:42.902"/>
    <p1510:client id="{BD8F9CC5-6C7A-4E3A-BDCA-5C56DE60727C}" v="107" dt="2020-03-26T10:27:37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43" autoAdjust="0"/>
    <p:restoredTop sz="94746" autoAdjust="0"/>
  </p:normalViewPr>
  <p:slideViewPr>
    <p:cSldViewPr snapToGrid="0" snapToObjects="1">
      <p:cViewPr varScale="1">
        <p:scale>
          <a:sx n="114" d="100"/>
          <a:sy n="114" d="100"/>
        </p:scale>
        <p:origin x="8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os" userId="afde49903c1b8d9c" providerId="LiveId" clId="{C326F273-988A-4BE3-B15A-EED3944973C5}"/>
    <pc:docChg chg="custSel addSld delSld modSld">
      <pc:chgData name="Konstantinos" userId="afde49903c1b8d9c" providerId="LiveId" clId="{C326F273-988A-4BE3-B15A-EED3944973C5}" dt="2020-03-23T16:47:23.903" v="291" actId="1076"/>
      <pc:docMkLst>
        <pc:docMk/>
      </pc:docMkLst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236084236" sldId="337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4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50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52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54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5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568634" sldId="356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848309604" sldId="367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084805114" sldId="381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41312757" sldId="382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831321286" sldId="383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985665772" sldId="384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616758690" sldId="38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828927485" sldId="386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256875072" sldId="387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72386075" sldId="388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1494598" sldId="389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074492583" sldId="396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381188219" sldId="40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167057021" sldId="412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076574164" sldId="413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1152157419" sldId="414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721642127" sldId="41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126474381" sldId="416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388855280" sldId="417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1018166222" sldId="418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145648242" sldId="419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126396656" sldId="420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944926331" sldId="421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977927297" sldId="423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81929350" sldId="42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050539446" sldId="427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785499528" sldId="429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192498723" sldId="430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236891955" sldId="431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72278973" sldId="43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976954131" sldId="438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3729479956" sldId="439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1234035408" sldId="443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671548078" sldId="444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164825151" sldId="445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254122919" sldId="446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269334744" sldId="448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015140351" sldId="449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4017456019" sldId="450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2326317143" sldId="451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883692612" sldId="453"/>
        </pc:sldMkLst>
      </pc:sldChg>
      <pc:sldChg chg="del">
        <pc:chgData name="Konstantinos" userId="afde49903c1b8d9c" providerId="LiveId" clId="{C326F273-988A-4BE3-B15A-EED3944973C5}" dt="2020-03-23T16:24:14.587" v="1" actId="47"/>
        <pc:sldMkLst>
          <pc:docMk/>
          <pc:sldMk cId="1910501907" sldId="454"/>
        </pc:sldMkLst>
      </pc:sldChg>
      <pc:sldChg chg="del">
        <pc:chgData name="Konstantinos" userId="afde49903c1b8d9c" providerId="LiveId" clId="{C326F273-988A-4BE3-B15A-EED3944973C5}" dt="2020-03-23T16:23:56.054" v="0" actId="47"/>
        <pc:sldMkLst>
          <pc:docMk/>
          <pc:sldMk cId="2477858897" sldId="455"/>
        </pc:sldMkLst>
      </pc:sldChg>
      <pc:sldChg chg="addSp delSp modSp">
        <pc:chgData name="Konstantinos" userId="afde49903c1b8d9c" providerId="LiveId" clId="{C326F273-988A-4BE3-B15A-EED3944973C5}" dt="2020-03-23T16:44:31.728" v="242" actId="113"/>
        <pc:sldMkLst>
          <pc:docMk/>
          <pc:sldMk cId="592001567" sldId="456"/>
        </pc:sldMkLst>
        <pc:spChg chg="add del mod">
          <ac:chgData name="Konstantinos" userId="afde49903c1b8d9c" providerId="LiveId" clId="{C326F273-988A-4BE3-B15A-EED3944973C5}" dt="2020-03-23T16:40:14.018" v="193" actId="478"/>
          <ac:spMkLst>
            <pc:docMk/>
            <pc:sldMk cId="592001567" sldId="456"/>
            <ac:spMk id="4" creationId="{8ACF68AD-7A5F-4E2C-966A-291633302CA9}"/>
          </ac:spMkLst>
        </pc:spChg>
        <pc:spChg chg="add mod">
          <ac:chgData name="Konstantinos" userId="afde49903c1b8d9c" providerId="LiveId" clId="{C326F273-988A-4BE3-B15A-EED3944973C5}" dt="2020-03-23T16:44:31.728" v="242" actId="113"/>
          <ac:spMkLst>
            <pc:docMk/>
            <pc:sldMk cId="592001567" sldId="456"/>
            <ac:spMk id="6" creationId="{7FB2879A-44E6-4BD7-8C4D-560CB89FF1FA}"/>
          </ac:spMkLst>
        </pc:spChg>
        <pc:spChg chg="del">
          <ac:chgData name="Konstantinos" userId="afde49903c1b8d9c" providerId="LiveId" clId="{C326F273-988A-4BE3-B15A-EED3944973C5}" dt="2020-03-23T16:24:23.143" v="3" actId="478"/>
          <ac:spMkLst>
            <pc:docMk/>
            <pc:sldMk cId="592001567" sldId="456"/>
            <ac:spMk id="13" creationId="{0D110CE1-6664-4FF7-A6A5-223A8BF2E071}"/>
          </ac:spMkLst>
        </pc:spChg>
        <pc:spChg chg="add">
          <ac:chgData name="Konstantinos" userId="afde49903c1b8d9c" providerId="LiveId" clId="{C326F273-988A-4BE3-B15A-EED3944973C5}" dt="2020-03-23T16:24:32.054" v="4"/>
          <ac:spMkLst>
            <pc:docMk/>
            <pc:sldMk cId="592001567" sldId="456"/>
            <ac:spMk id="14" creationId="{C4C1CE43-C0D6-45C9-B08B-2636D7E5AC70}"/>
          </ac:spMkLst>
        </pc:spChg>
        <pc:spChg chg="add">
          <ac:chgData name="Konstantinos" userId="afde49903c1b8d9c" providerId="LiveId" clId="{C326F273-988A-4BE3-B15A-EED3944973C5}" dt="2020-03-23T16:24:50.614" v="6"/>
          <ac:spMkLst>
            <pc:docMk/>
            <pc:sldMk cId="592001567" sldId="456"/>
            <ac:spMk id="16" creationId="{64DFC9B3-6F69-447D-96CB-6E5249C6FCAA}"/>
          </ac:spMkLst>
        </pc:spChg>
        <pc:spChg chg="add mod">
          <ac:chgData name="Konstantinos" userId="afde49903c1b8d9c" providerId="LiveId" clId="{C326F273-988A-4BE3-B15A-EED3944973C5}" dt="2020-03-23T16:26:01.979" v="71" actId="1076"/>
          <ac:spMkLst>
            <pc:docMk/>
            <pc:sldMk cId="592001567" sldId="456"/>
            <ac:spMk id="17" creationId="{C3ED68C8-94E4-483D-92A0-E5CB54266FCD}"/>
          </ac:spMkLst>
        </pc:spChg>
        <pc:picChg chg="mod">
          <ac:chgData name="Konstantinos" userId="afde49903c1b8d9c" providerId="LiveId" clId="{C326F273-988A-4BE3-B15A-EED3944973C5}" dt="2020-03-23T16:25:14.482" v="9" actId="14100"/>
          <ac:picMkLst>
            <pc:docMk/>
            <pc:sldMk cId="592001567" sldId="456"/>
            <ac:picMk id="3" creationId="{9C0C21A9-AC9B-402A-898B-D8D293EC43D1}"/>
          </ac:picMkLst>
        </pc:picChg>
        <pc:picChg chg="del">
          <ac:chgData name="Konstantinos" userId="afde49903c1b8d9c" providerId="LiveId" clId="{C326F273-988A-4BE3-B15A-EED3944973C5}" dt="2020-03-23T16:24:19.949" v="2" actId="478"/>
          <ac:picMkLst>
            <pc:docMk/>
            <pc:sldMk cId="592001567" sldId="456"/>
            <ac:picMk id="7" creationId="{EB5A8686-0E43-40A7-8FCF-0F5DDE3DE298}"/>
          </ac:picMkLst>
        </pc:picChg>
        <pc:picChg chg="add">
          <ac:chgData name="Konstantinos" userId="afde49903c1b8d9c" providerId="LiveId" clId="{C326F273-988A-4BE3-B15A-EED3944973C5}" dt="2020-03-23T16:24:41.202" v="5"/>
          <ac:picMkLst>
            <pc:docMk/>
            <pc:sldMk cId="592001567" sldId="456"/>
            <ac:picMk id="15" creationId="{C8702B1D-777C-465F-B747-1F876AB31012}"/>
          </ac:picMkLst>
        </pc:picChg>
      </pc:sldChg>
      <pc:sldChg chg="addSp modSp">
        <pc:chgData name="Konstantinos" userId="afde49903c1b8d9c" providerId="LiveId" clId="{C326F273-988A-4BE3-B15A-EED3944973C5}" dt="2020-03-23T16:43:43.337" v="241" actId="1076"/>
        <pc:sldMkLst>
          <pc:docMk/>
          <pc:sldMk cId="732570971" sldId="457"/>
        </pc:sldMkLst>
        <pc:spChg chg="add mod">
          <ac:chgData name="Konstantinos" userId="afde49903c1b8d9c" providerId="LiveId" clId="{C326F273-988A-4BE3-B15A-EED3944973C5}" dt="2020-03-23T16:43:43.337" v="241" actId="1076"/>
          <ac:spMkLst>
            <pc:docMk/>
            <pc:sldMk cId="732570971" sldId="457"/>
            <ac:spMk id="4" creationId="{06EBA4AE-2EE6-4070-9216-BD171E8EFAB8}"/>
          </ac:spMkLst>
        </pc:spChg>
      </pc:sldChg>
      <pc:sldChg chg="addSp modSp">
        <pc:chgData name="Konstantinos" userId="afde49903c1b8d9c" providerId="LiveId" clId="{C326F273-988A-4BE3-B15A-EED3944973C5}" dt="2020-03-23T16:45:40.241" v="265" actId="1076"/>
        <pc:sldMkLst>
          <pc:docMk/>
          <pc:sldMk cId="353581792" sldId="458"/>
        </pc:sldMkLst>
        <pc:spChg chg="add mod">
          <ac:chgData name="Konstantinos" userId="afde49903c1b8d9c" providerId="LiveId" clId="{C326F273-988A-4BE3-B15A-EED3944973C5}" dt="2020-03-23T16:45:40.241" v="265" actId="1076"/>
          <ac:spMkLst>
            <pc:docMk/>
            <pc:sldMk cId="353581792" sldId="458"/>
            <ac:spMk id="3" creationId="{F2438011-284B-4F38-B0A7-222F3E20A489}"/>
          </ac:spMkLst>
        </pc:spChg>
      </pc:sldChg>
      <pc:sldChg chg="addSp modSp">
        <pc:chgData name="Konstantinos" userId="afde49903c1b8d9c" providerId="LiveId" clId="{C326F273-988A-4BE3-B15A-EED3944973C5}" dt="2020-03-23T16:47:23.903" v="291" actId="1076"/>
        <pc:sldMkLst>
          <pc:docMk/>
          <pc:sldMk cId="3834282382" sldId="459"/>
        </pc:sldMkLst>
        <pc:spChg chg="mod">
          <ac:chgData name="Konstantinos" userId="afde49903c1b8d9c" providerId="LiveId" clId="{C326F273-988A-4BE3-B15A-EED3944973C5}" dt="2020-03-23T16:46:37.421" v="267" actId="1076"/>
          <ac:spMkLst>
            <pc:docMk/>
            <pc:sldMk cId="3834282382" sldId="459"/>
            <ac:spMk id="3" creationId="{0620F0C6-6277-49C8-9BA0-FB543DD40A0F}"/>
          </ac:spMkLst>
        </pc:spChg>
        <pc:spChg chg="add mod">
          <ac:chgData name="Konstantinos" userId="afde49903c1b8d9c" providerId="LiveId" clId="{C326F273-988A-4BE3-B15A-EED3944973C5}" dt="2020-03-23T16:47:23.903" v="291" actId="1076"/>
          <ac:spMkLst>
            <pc:docMk/>
            <pc:sldMk cId="3834282382" sldId="459"/>
            <ac:spMk id="4" creationId="{0206E2A8-0C2C-4C06-BBF2-AD7CCD114CD0}"/>
          </ac:spMkLst>
        </pc:spChg>
        <pc:picChg chg="mod">
          <ac:chgData name="Konstantinos" userId="afde49903c1b8d9c" providerId="LiveId" clId="{C326F273-988A-4BE3-B15A-EED3944973C5}" dt="2020-03-23T16:46:32.322" v="266" actId="14100"/>
          <ac:picMkLst>
            <pc:docMk/>
            <pc:sldMk cId="3834282382" sldId="459"/>
            <ac:picMk id="16" creationId="{F0C52151-B6C4-48E6-ADB5-50685C297BFE}"/>
          </ac:picMkLst>
        </pc:picChg>
      </pc:sldChg>
      <pc:sldChg chg="addSp delSp modSp add">
        <pc:chgData name="Konstantinos" userId="afde49903c1b8d9c" providerId="LiveId" clId="{C326F273-988A-4BE3-B15A-EED3944973C5}" dt="2020-03-23T16:44:59.054" v="244" actId="1076"/>
        <pc:sldMkLst>
          <pc:docMk/>
          <pc:sldMk cId="1853665155" sldId="460"/>
        </pc:sldMkLst>
        <pc:spChg chg="add mod">
          <ac:chgData name="Konstantinos" userId="afde49903c1b8d9c" providerId="LiveId" clId="{C326F273-988A-4BE3-B15A-EED3944973C5}" dt="2020-03-23T16:44:59.054" v="244" actId="1076"/>
          <ac:spMkLst>
            <pc:docMk/>
            <pc:sldMk cId="1853665155" sldId="460"/>
            <ac:spMk id="7" creationId="{5108F4C2-28DB-48FF-AA4B-F478CAA53456}"/>
          </ac:spMkLst>
        </pc:spChg>
        <pc:spChg chg="mod">
          <ac:chgData name="Konstantinos" userId="afde49903c1b8d9c" providerId="LiveId" clId="{C326F273-988A-4BE3-B15A-EED3944973C5}" dt="2020-03-23T16:31:46.640" v="140" actId="20577"/>
          <ac:spMkLst>
            <pc:docMk/>
            <pc:sldMk cId="1853665155" sldId="460"/>
            <ac:spMk id="17" creationId="{C3ED68C8-94E4-483D-92A0-E5CB54266FCD}"/>
          </ac:spMkLst>
        </pc:spChg>
        <pc:picChg chg="del">
          <ac:chgData name="Konstantinos" userId="afde49903c1b8d9c" providerId="LiveId" clId="{C326F273-988A-4BE3-B15A-EED3944973C5}" dt="2020-03-23T16:30:04.448" v="73" actId="478"/>
          <ac:picMkLst>
            <pc:docMk/>
            <pc:sldMk cId="1853665155" sldId="460"/>
            <ac:picMk id="3" creationId="{9C0C21A9-AC9B-402A-898B-D8D293EC43D1}"/>
          </ac:picMkLst>
        </pc:picChg>
        <pc:picChg chg="add del mod">
          <ac:chgData name="Konstantinos" userId="afde49903c1b8d9c" providerId="LiveId" clId="{C326F273-988A-4BE3-B15A-EED3944973C5}" dt="2020-03-23T16:30:24.174" v="80" actId="478"/>
          <ac:picMkLst>
            <pc:docMk/>
            <pc:sldMk cId="1853665155" sldId="460"/>
            <ac:picMk id="4" creationId="{9EC615F9-79B2-42C9-85A9-6613E6711E5B}"/>
          </ac:picMkLst>
        </pc:picChg>
        <pc:picChg chg="add mod">
          <ac:chgData name="Konstantinos" userId="afde49903c1b8d9c" providerId="LiveId" clId="{C326F273-988A-4BE3-B15A-EED3944973C5}" dt="2020-03-23T16:35:44.021" v="165" actId="1076"/>
          <ac:picMkLst>
            <pc:docMk/>
            <pc:sldMk cId="1853665155" sldId="460"/>
            <ac:picMk id="6" creationId="{C72D7976-7FFB-4CE0-84F7-273DD84B575C}"/>
          </ac:picMkLst>
        </pc:picChg>
      </pc:sldChg>
    </pc:docChg>
  </pc:docChgLst>
  <pc:docChgLst>
    <pc:chgData name="Konstantinos Panagiotou" userId="afde49903c1b8d9c" providerId="LiveId" clId="{A9B7CEE6-4587-4E42-A2EF-752B4F88FC8E}"/>
    <pc:docChg chg="modSld">
      <pc:chgData name="Konstantinos Panagiotou" userId="afde49903c1b8d9c" providerId="LiveId" clId="{A9B7CEE6-4587-4E42-A2EF-752B4F88FC8E}" dt="2020-03-26T09:51:42.902" v="125"/>
      <pc:docMkLst>
        <pc:docMk/>
      </pc:docMkLst>
      <pc:sldChg chg="modSp">
        <pc:chgData name="Konstantinos Panagiotou" userId="afde49903c1b8d9c" providerId="LiveId" clId="{A9B7CEE6-4587-4E42-A2EF-752B4F88FC8E}" dt="2020-03-26T09:49:41.083" v="124"/>
        <pc:sldMkLst>
          <pc:docMk/>
          <pc:sldMk cId="732570971" sldId="457"/>
        </pc:sldMkLst>
        <pc:picChg chg="mod">
          <ac:chgData name="Konstantinos Panagiotou" userId="afde49903c1b8d9c" providerId="LiveId" clId="{A9B7CEE6-4587-4E42-A2EF-752B4F88FC8E}" dt="2020-03-26T09:49:41.083" v="124"/>
          <ac:picMkLst>
            <pc:docMk/>
            <pc:sldMk cId="732570971" sldId="457"/>
            <ac:picMk id="6" creationId="{7BC8790F-910D-4900-B25A-5EECC31AD2A2}"/>
          </ac:picMkLst>
        </pc:picChg>
      </pc:sldChg>
      <pc:sldChg chg="modSp">
        <pc:chgData name="Konstantinos Panagiotou" userId="afde49903c1b8d9c" providerId="LiveId" clId="{A9B7CEE6-4587-4E42-A2EF-752B4F88FC8E}" dt="2020-03-26T09:51:42.902" v="125"/>
        <pc:sldMkLst>
          <pc:docMk/>
          <pc:sldMk cId="353581792" sldId="458"/>
        </pc:sldMkLst>
        <pc:picChg chg="mod">
          <ac:chgData name="Konstantinos Panagiotou" userId="afde49903c1b8d9c" providerId="LiveId" clId="{A9B7CEE6-4587-4E42-A2EF-752B4F88FC8E}" dt="2020-03-26T09:51:42.902" v="125"/>
          <ac:picMkLst>
            <pc:docMk/>
            <pc:sldMk cId="353581792" sldId="458"/>
            <ac:picMk id="3" creationId="{20A7F59B-CEF7-4FC3-92AA-30B467AE536E}"/>
          </ac:picMkLst>
        </pc:picChg>
      </pc:sldChg>
      <pc:sldChg chg="modSp mod">
        <pc:chgData name="Konstantinos Panagiotou" userId="afde49903c1b8d9c" providerId="LiveId" clId="{A9B7CEE6-4587-4E42-A2EF-752B4F88FC8E}" dt="2020-03-25T18:41:10.394" v="123" actId="1076"/>
        <pc:sldMkLst>
          <pc:docMk/>
          <pc:sldMk cId="557818346" sldId="462"/>
        </pc:sldMkLst>
        <pc:spChg chg="mod">
          <ac:chgData name="Konstantinos Panagiotou" userId="afde49903c1b8d9c" providerId="LiveId" clId="{A9B7CEE6-4587-4E42-A2EF-752B4F88FC8E}" dt="2020-03-25T18:41:04.300" v="121" actId="1076"/>
          <ac:spMkLst>
            <pc:docMk/>
            <pc:sldMk cId="557818346" sldId="462"/>
            <ac:spMk id="3" creationId="{1C5C3CCC-C040-4D62-9D72-E5CD2D174910}"/>
          </ac:spMkLst>
        </pc:spChg>
        <pc:spChg chg="mod">
          <ac:chgData name="Konstantinos Panagiotou" userId="afde49903c1b8d9c" providerId="LiveId" clId="{A9B7CEE6-4587-4E42-A2EF-752B4F88FC8E}" dt="2020-03-25T18:41:10.394" v="123" actId="1076"/>
          <ac:spMkLst>
            <pc:docMk/>
            <pc:sldMk cId="557818346" sldId="462"/>
            <ac:spMk id="20" creationId="{D7CEB962-2512-4523-BA83-3404BEF33F3D}"/>
          </ac:spMkLst>
        </pc:spChg>
        <pc:spChg chg="mod">
          <ac:chgData name="Konstantinos Panagiotou" userId="afde49903c1b8d9c" providerId="LiveId" clId="{A9B7CEE6-4587-4E42-A2EF-752B4F88FC8E}" dt="2020-03-25T18:40:24.383" v="97" actId="1076"/>
          <ac:spMkLst>
            <pc:docMk/>
            <pc:sldMk cId="557818346" sldId="462"/>
            <ac:spMk id="22" creationId="{BD3219BC-841C-4D43-A3E6-E3170C111F1D}"/>
          </ac:spMkLst>
        </pc:spChg>
        <pc:spChg chg="mod">
          <ac:chgData name="Konstantinos Panagiotou" userId="afde49903c1b8d9c" providerId="LiveId" clId="{A9B7CEE6-4587-4E42-A2EF-752B4F88FC8E}" dt="2020-03-25T18:40:22.029" v="96" actId="1076"/>
          <ac:spMkLst>
            <pc:docMk/>
            <pc:sldMk cId="557818346" sldId="462"/>
            <ac:spMk id="23" creationId="{1C1FE750-2040-4D4F-8720-20F206117BD4}"/>
          </ac:spMkLst>
        </pc:spChg>
      </pc:sldChg>
    </pc:docChg>
  </pc:docChgLst>
  <pc:docChgLst>
    <pc:chgData name="Konstantinos" userId="afde49903c1b8d9c" providerId="LiveId" clId="{BD8F9CC5-6C7A-4E3A-BDCA-5C56DE60727C}"/>
    <pc:docChg chg="undo custSel addSld delSld modSld sldOrd">
      <pc:chgData name="Konstantinos" userId="afde49903c1b8d9c" providerId="LiveId" clId="{BD8F9CC5-6C7A-4E3A-BDCA-5C56DE60727C}" dt="2020-03-26T12:47:06.639" v="1025" actId="20577"/>
      <pc:docMkLst>
        <pc:docMk/>
      </pc:docMkLst>
      <pc:sldChg chg="addSp delSp modSp">
        <pc:chgData name="Konstantinos" userId="afde49903c1b8d9c" providerId="LiveId" clId="{BD8F9CC5-6C7A-4E3A-BDCA-5C56DE60727C}" dt="2020-03-26T12:29:20.305" v="1023" actId="313"/>
        <pc:sldMkLst>
          <pc:docMk/>
          <pc:sldMk cId="592001567" sldId="456"/>
        </pc:sldMkLst>
        <pc:spChg chg="add mod">
          <ac:chgData name="Konstantinos" userId="afde49903c1b8d9c" providerId="LiveId" clId="{BD8F9CC5-6C7A-4E3A-BDCA-5C56DE60727C}" dt="2020-03-26T10:17:44.109" v="1000" actId="20577"/>
          <ac:spMkLst>
            <pc:docMk/>
            <pc:sldMk cId="592001567" sldId="456"/>
            <ac:spMk id="4" creationId="{5835AF8B-0382-40B6-BDCE-F458EFCD32A9}"/>
          </ac:spMkLst>
        </pc:spChg>
        <pc:spChg chg="del">
          <ac:chgData name="Konstantinos" userId="afde49903c1b8d9c" providerId="LiveId" clId="{BD8F9CC5-6C7A-4E3A-BDCA-5C56DE60727C}" dt="2020-03-24T19:53:31.381" v="173" actId="478"/>
          <ac:spMkLst>
            <pc:docMk/>
            <pc:sldMk cId="592001567" sldId="456"/>
            <ac:spMk id="6" creationId="{7FB2879A-44E6-4BD7-8C4D-560CB89FF1FA}"/>
          </ac:spMkLst>
        </pc:spChg>
        <pc:spChg chg="mod">
          <ac:chgData name="Konstantinos" userId="afde49903c1b8d9c" providerId="LiveId" clId="{BD8F9CC5-6C7A-4E3A-BDCA-5C56DE60727C}" dt="2020-03-25T06:54:01.471" v="833" actId="1076"/>
          <ac:spMkLst>
            <pc:docMk/>
            <pc:sldMk cId="592001567" sldId="456"/>
            <ac:spMk id="16" creationId="{64DFC9B3-6F69-447D-96CB-6E5249C6FCAA}"/>
          </ac:spMkLst>
        </pc:spChg>
        <pc:spChg chg="mod">
          <ac:chgData name="Konstantinos" userId="afde49903c1b8d9c" providerId="LiveId" clId="{BD8F9CC5-6C7A-4E3A-BDCA-5C56DE60727C}" dt="2020-03-26T12:29:20.305" v="1023" actId="313"/>
          <ac:spMkLst>
            <pc:docMk/>
            <pc:sldMk cId="592001567" sldId="456"/>
            <ac:spMk id="17" creationId="{C3ED68C8-94E4-483D-92A0-E5CB54266FCD}"/>
          </ac:spMkLst>
        </pc:spChg>
        <pc:spChg chg="add">
          <ac:chgData name="Konstantinos" userId="afde49903c1b8d9c" providerId="LiveId" clId="{BD8F9CC5-6C7A-4E3A-BDCA-5C56DE60727C}" dt="2020-03-25T06:54:02.936" v="834"/>
          <ac:spMkLst>
            <pc:docMk/>
            <pc:sldMk cId="592001567" sldId="456"/>
            <ac:spMk id="18" creationId="{79F8A55F-2922-4ACD-B0E0-60ED5ABAEFDF}"/>
          </ac:spMkLst>
        </pc:spChg>
        <pc:spChg chg="add">
          <ac:chgData name="Konstantinos" userId="afde49903c1b8d9c" providerId="LiveId" clId="{BD8F9CC5-6C7A-4E3A-BDCA-5C56DE60727C}" dt="2020-03-25T06:54:31.003" v="839"/>
          <ac:spMkLst>
            <pc:docMk/>
            <pc:sldMk cId="592001567" sldId="456"/>
            <ac:spMk id="19" creationId="{C6C6BEB8-B553-4856-A5F8-C7052798005A}"/>
          </ac:spMkLst>
        </pc:spChg>
        <pc:spChg chg="add mod">
          <ac:chgData name="Konstantinos" userId="afde49903c1b8d9c" providerId="LiveId" clId="{BD8F9CC5-6C7A-4E3A-BDCA-5C56DE60727C}" dt="2020-03-26T10:18:05.924" v="1020" actId="20577"/>
          <ac:spMkLst>
            <pc:docMk/>
            <pc:sldMk cId="592001567" sldId="456"/>
            <ac:spMk id="20" creationId="{82F5C2FC-F795-4F18-B611-7B88FB6E4DDE}"/>
          </ac:spMkLst>
        </pc:spChg>
        <pc:picChg chg="mod">
          <ac:chgData name="Konstantinos" userId="afde49903c1b8d9c" providerId="LiveId" clId="{BD8F9CC5-6C7A-4E3A-BDCA-5C56DE60727C}" dt="2020-03-26T10:12:04.201" v="966"/>
          <ac:picMkLst>
            <pc:docMk/>
            <pc:sldMk cId="592001567" sldId="456"/>
            <ac:picMk id="3" creationId="{9C0C21A9-AC9B-402A-898B-D8D293EC43D1}"/>
          </ac:picMkLst>
        </pc:picChg>
        <pc:picChg chg="mod">
          <ac:chgData name="Konstantinos" userId="afde49903c1b8d9c" providerId="LiveId" clId="{BD8F9CC5-6C7A-4E3A-BDCA-5C56DE60727C}" dt="2020-03-26T10:30:58.867" v="1022" actId="14100"/>
          <ac:picMkLst>
            <pc:docMk/>
            <pc:sldMk cId="592001567" sldId="456"/>
            <ac:picMk id="15" creationId="{C8702B1D-777C-465F-B747-1F876AB31012}"/>
          </ac:picMkLst>
        </pc:picChg>
      </pc:sldChg>
      <pc:sldChg chg="addSp delSp modSp">
        <pc:chgData name="Konstantinos" userId="afde49903c1b8d9c" providerId="LiveId" clId="{BD8F9CC5-6C7A-4E3A-BDCA-5C56DE60727C}" dt="2020-03-25T06:54:21.903" v="837"/>
        <pc:sldMkLst>
          <pc:docMk/>
          <pc:sldMk cId="732570971" sldId="457"/>
        </pc:sldMkLst>
        <pc:spChg chg="del">
          <ac:chgData name="Konstantinos" userId="afde49903c1b8d9c" providerId="LiveId" clId="{BD8F9CC5-6C7A-4E3A-BDCA-5C56DE60727C}" dt="2020-03-25T01:00:39.041" v="616" actId="478"/>
          <ac:spMkLst>
            <pc:docMk/>
            <pc:sldMk cId="732570971" sldId="457"/>
            <ac:spMk id="4" creationId="{06EBA4AE-2EE6-4070-9216-BD171E8EFAB8}"/>
          </ac:spMkLst>
        </pc:spChg>
        <pc:spChg chg="mod">
          <ac:chgData name="Konstantinos" userId="afde49903c1b8d9c" providerId="LiveId" clId="{BD8F9CC5-6C7A-4E3A-BDCA-5C56DE60727C}" dt="2020-03-25T00:48:56.282" v="576" actId="1076"/>
          <ac:spMkLst>
            <pc:docMk/>
            <pc:sldMk cId="732570971" sldId="457"/>
            <ac:spMk id="9" creationId="{82368006-769B-4AC9-8BB6-61F3D99CB24C}"/>
          </ac:spMkLst>
        </pc:spChg>
        <pc:spChg chg="mod">
          <ac:chgData name="Konstantinos" userId="afde49903c1b8d9c" providerId="LiveId" clId="{BD8F9CC5-6C7A-4E3A-BDCA-5C56DE60727C}" dt="2020-03-25T06:53:38.440" v="828" actId="1076"/>
          <ac:spMkLst>
            <pc:docMk/>
            <pc:sldMk cId="732570971" sldId="457"/>
            <ac:spMk id="17" creationId="{5FCC3EF7-91E5-47AD-9E86-0FC6A3B7F969}"/>
          </ac:spMkLst>
        </pc:spChg>
        <pc:spChg chg="add mod">
          <ac:chgData name="Konstantinos" userId="afde49903c1b8d9c" providerId="LiveId" clId="{BD8F9CC5-6C7A-4E3A-BDCA-5C56DE60727C}" dt="2020-03-25T06:53:43.734" v="830" actId="1076"/>
          <ac:spMkLst>
            <pc:docMk/>
            <pc:sldMk cId="732570971" sldId="457"/>
            <ac:spMk id="20" creationId="{6F4D9C2D-CD3E-464E-8186-B238A79F3FA8}"/>
          </ac:spMkLst>
        </pc:spChg>
        <pc:spChg chg="add">
          <ac:chgData name="Konstantinos" userId="afde49903c1b8d9c" providerId="LiveId" clId="{BD8F9CC5-6C7A-4E3A-BDCA-5C56DE60727C}" dt="2020-03-25T06:54:21.903" v="837"/>
          <ac:spMkLst>
            <pc:docMk/>
            <pc:sldMk cId="732570971" sldId="457"/>
            <ac:spMk id="21" creationId="{ED41832E-579E-4296-B750-3FFD3A025D61}"/>
          </ac:spMkLst>
        </pc:spChg>
        <pc:picChg chg="add mod">
          <ac:chgData name="Konstantinos" userId="afde49903c1b8d9c" providerId="LiveId" clId="{BD8F9CC5-6C7A-4E3A-BDCA-5C56DE60727C}" dt="2020-03-25T00:48:52.665" v="575" actId="1076"/>
          <ac:picMkLst>
            <pc:docMk/>
            <pc:sldMk cId="732570971" sldId="457"/>
            <ac:picMk id="6" creationId="{7BC8790F-910D-4900-B25A-5EECC31AD2A2}"/>
          </ac:picMkLst>
        </pc:picChg>
        <pc:picChg chg="add mod">
          <ac:chgData name="Konstantinos" userId="afde49903c1b8d9c" providerId="LiveId" clId="{BD8F9CC5-6C7A-4E3A-BDCA-5C56DE60727C}" dt="2020-03-25T00:53:41.754" v="577"/>
          <ac:picMkLst>
            <pc:docMk/>
            <pc:sldMk cId="732570971" sldId="457"/>
            <ac:picMk id="7" creationId="{492A8777-B039-4FEE-9DFA-E6EB34E5D3D6}"/>
          </ac:picMkLst>
        </pc:picChg>
        <pc:picChg chg="del mod">
          <ac:chgData name="Konstantinos" userId="afde49903c1b8d9c" providerId="LiveId" clId="{BD8F9CC5-6C7A-4E3A-BDCA-5C56DE60727C}" dt="2020-03-25T00:39:48.527" v="547" actId="478"/>
          <ac:picMkLst>
            <pc:docMk/>
            <pc:sldMk cId="732570971" sldId="457"/>
            <ac:picMk id="19" creationId="{DB74EDFD-4FED-420A-A799-6A9AF1FF8695}"/>
          </ac:picMkLst>
        </pc:picChg>
      </pc:sldChg>
      <pc:sldChg chg="addSp delSp modSp">
        <pc:chgData name="Konstantinos" userId="afde49903c1b8d9c" providerId="LiveId" clId="{BD8F9CC5-6C7A-4E3A-BDCA-5C56DE60727C}" dt="2020-03-25T15:14:02.585" v="937"/>
        <pc:sldMkLst>
          <pc:docMk/>
          <pc:sldMk cId="353581792" sldId="458"/>
        </pc:sldMkLst>
        <pc:spChg chg="del">
          <ac:chgData name="Konstantinos" userId="afde49903c1b8d9c" providerId="LiveId" clId="{BD8F9CC5-6C7A-4E3A-BDCA-5C56DE60727C}" dt="2020-03-24T19:53:44.291" v="177" actId="478"/>
          <ac:spMkLst>
            <pc:docMk/>
            <pc:sldMk cId="353581792" sldId="458"/>
            <ac:spMk id="3" creationId="{F2438011-284B-4F38-B0A7-222F3E20A489}"/>
          </ac:spMkLst>
        </pc:spChg>
        <pc:spChg chg="mod">
          <ac:chgData name="Konstantinos" userId="afde49903c1b8d9c" providerId="LiveId" clId="{BD8F9CC5-6C7A-4E3A-BDCA-5C56DE60727C}" dt="2020-03-25T06:53:52.334" v="831" actId="1076"/>
          <ac:spMkLst>
            <pc:docMk/>
            <pc:sldMk cId="353581792" sldId="458"/>
            <ac:spMk id="18" creationId="{2732DEFF-1E28-4130-8D2B-C088E4BD2783}"/>
          </ac:spMkLst>
        </pc:spChg>
        <pc:spChg chg="mod">
          <ac:chgData name="Konstantinos" userId="afde49903c1b8d9c" providerId="LiveId" clId="{BD8F9CC5-6C7A-4E3A-BDCA-5C56DE60727C}" dt="2020-03-25T01:27:02.902" v="743" actId="1076"/>
          <ac:spMkLst>
            <pc:docMk/>
            <pc:sldMk cId="353581792" sldId="458"/>
            <ac:spMk id="20" creationId="{FCEB2FFC-0BA0-419F-801D-00975796C192}"/>
          </ac:spMkLst>
        </pc:spChg>
        <pc:spChg chg="add">
          <ac:chgData name="Konstantinos" userId="afde49903c1b8d9c" providerId="LiveId" clId="{BD8F9CC5-6C7A-4E3A-BDCA-5C56DE60727C}" dt="2020-03-25T06:53:55.050" v="832"/>
          <ac:spMkLst>
            <pc:docMk/>
            <pc:sldMk cId="353581792" sldId="458"/>
            <ac:spMk id="21" creationId="{A0C2B262-DA9E-49A5-BC23-3E397E7F8076}"/>
          </ac:spMkLst>
        </pc:spChg>
        <pc:spChg chg="add">
          <ac:chgData name="Konstantinos" userId="afde49903c1b8d9c" providerId="LiveId" clId="{BD8F9CC5-6C7A-4E3A-BDCA-5C56DE60727C}" dt="2020-03-25T06:54:25.667" v="838"/>
          <ac:spMkLst>
            <pc:docMk/>
            <pc:sldMk cId="353581792" sldId="458"/>
            <ac:spMk id="22" creationId="{ED73BC06-348F-4795-9E17-0EE6F8A65E9B}"/>
          </ac:spMkLst>
        </pc:spChg>
        <pc:picChg chg="add mod">
          <ac:chgData name="Konstantinos" userId="afde49903c1b8d9c" providerId="LiveId" clId="{BD8F9CC5-6C7A-4E3A-BDCA-5C56DE60727C}" dt="2020-03-25T15:14:02.585" v="937"/>
          <ac:picMkLst>
            <pc:docMk/>
            <pc:sldMk cId="353581792" sldId="458"/>
            <ac:picMk id="3" creationId="{20A7F59B-CEF7-4FC3-92AA-30B467AE536E}"/>
          </ac:picMkLst>
        </pc:picChg>
        <pc:picChg chg="add del mod">
          <ac:chgData name="Konstantinos" userId="afde49903c1b8d9c" providerId="LiveId" clId="{BD8F9CC5-6C7A-4E3A-BDCA-5C56DE60727C}" dt="2020-03-25T15:07:17.511" v="929" actId="478"/>
          <ac:picMkLst>
            <pc:docMk/>
            <pc:sldMk cId="353581792" sldId="458"/>
            <ac:picMk id="4" creationId="{4C5A0F51-D319-42C8-8728-CFD335CFB164}"/>
          </ac:picMkLst>
        </pc:picChg>
        <pc:picChg chg="mod">
          <ac:chgData name="Konstantinos" userId="afde49903c1b8d9c" providerId="LiveId" clId="{BD8F9CC5-6C7A-4E3A-BDCA-5C56DE60727C}" dt="2020-03-25T01:33:31.574" v="758" actId="1076"/>
          <ac:picMkLst>
            <pc:docMk/>
            <pc:sldMk cId="353581792" sldId="458"/>
            <ac:picMk id="15" creationId="{5B0931D8-8BEC-47EA-8ED1-2F357750B752}"/>
          </ac:picMkLst>
        </pc:picChg>
        <pc:picChg chg="add del mod">
          <ac:chgData name="Konstantinos" userId="afde49903c1b8d9c" providerId="LiveId" clId="{BD8F9CC5-6C7A-4E3A-BDCA-5C56DE60727C}" dt="2020-03-25T01:34:41.871" v="763" actId="478"/>
          <ac:picMkLst>
            <pc:docMk/>
            <pc:sldMk cId="353581792" sldId="458"/>
            <ac:picMk id="19" creationId="{9596552E-C138-4631-96D5-5FE805F37676}"/>
          </ac:picMkLst>
        </pc:picChg>
      </pc:sldChg>
      <pc:sldChg chg="addSp delSp modSp">
        <pc:chgData name="Konstantinos" userId="afde49903c1b8d9c" providerId="LiveId" clId="{BD8F9CC5-6C7A-4E3A-BDCA-5C56DE60727C}" dt="2020-03-25T06:53:28.405" v="827" actId="1076"/>
        <pc:sldMkLst>
          <pc:docMk/>
          <pc:sldMk cId="3834282382" sldId="459"/>
        </pc:sldMkLst>
        <pc:spChg chg="mod">
          <ac:chgData name="Konstantinos" userId="afde49903c1b8d9c" providerId="LiveId" clId="{BD8F9CC5-6C7A-4E3A-BDCA-5C56DE60727C}" dt="2020-03-25T01:41:39.970" v="781" actId="1076"/>
          <ac:spMkLst>
            <pc:docMk/>
            <pc:sldMk cId="3834282382" sldId="459"/>
            <ac:spMk id="3" creationId="{0620F0C6-6277-49C8-9BA0-FB543DD40A0F}"/>
          </ac:spMkLst>
        </pc:spChg>
        <pc:spChg chg="del mod">
          <ac:chgData name="Konstantinos" userId="afde49903c1b8d9c" providerId="LiveId" clId="{BD8F9CC5-6C7A-4E3A-BDCA-5C56DE60727C}" dt="2020-03-24T19:53:39.367" v="176" actId="478"/>
          <ac:spMkLst>
            <pc:docMk/>
            <pc:sldMk cId="3834282382" sldId="459"/>
            <ac:spMk id="4" creationId="{0206E2A8-0C2C-4C06-BBF2-AD7CCD114CD0}"/>
          </ac:spMkLst>
        </pc:spChg>
        <pc:spChg chg="add del mod">
          <ac:chgData name="Konstantinos" userId="afde49903c1b8d9c" providerId="LiveId" clId="{BD8F9CC5-6C7A-4E3A-BDCA-5C56DE60727C}" dt="2020-03-25T01:18:50.803" v="735" actId="478"/>
          <ac:spMkLst>
            <pc:docMk/>
            <pc:sldMk cId="3834282382" sldId="459"/>
            <ac:spMk id="7" creationId="{76BC20EF-5216-42DA-9939-32CEB3D58CE2}"/>
          </ac:spMkLst>
        </pc:spChg>
        <pc:spChg chg="mod">
          <ac:chgData name="Konstantinos" userId="afde49903c1b8d9c" providerId="LiveId" clId="{BD8F9CC5-6C7A-4E3A-BDCA-5C56DE60727C}" dt="2020-03-25T06:53:28.405" v="827" actId="1076"/>
          <ac:spMkLst>
            <pc:docMk/>
            <pc:sldMk cId="3834282382" sldId="459"/>
            <ac:spMk id="17" creationId="{794A3423-530B-42F5-A873-5CC4E76A7A55}"/>
          </ac:spMkLst>
        </pc:spChg>
        <pc:picChg chg="add del mod">
          <ac:chgData name="Konstantinos" userId="afde49903c1b8d9c" providerId="LiveId" clId="{BD8F9CC5-6C7A-4E3A-BDCA-5C56DE60727C}" dt="2020-03-25T01:18:48.421" v="734" actId="478"/>
          <ac:picMkLst>
            <pc:docMk/>
            <pc:sldMk cId="3834282382" sldId="459"/>
            <ac:picMk id="6" creationId="{1E2B6DBC-2D79-4CE2-A70F-18CA24FCDB52}"/>
          </ac:picMkLst>
        </pc:picChg>
        <pc:picChg chg="add mod">
          <ac:chgData name="Konstantinos" userId="afde49903c1b8d9c" providerId="LiveId" clId="{BD8F9CC5-6C7A-4E3A-BDCA-5C56DE60727C}" dt="2020-03-25T01:41:34.313" v="779" actId="14100"/>
          <ac:picMkLst>
            <pc:docMk/>
            <pc:sldMk cId="3834282382" sldId="459"/>
            <ac:picMk id="8" creationId="{1026C6EE-0CCD-4F64-8356-78A5BDDFE01F}"/>
          </ac:picMkLst>
        </pc:picChg>
        <pc:picChg chg="del mod">
          <ac:chgData name="Konstantinos" userId="afde49903c1b8d9c" providerId="LiveId" clId="{BD8F9CC5-6C7A-4E3A-BDCA-5C56DE60727C}" dt="2020-03-25T01:41:36.614" v="780" actId="478"/>
          <ac:picMkLst>
            <pc:docMk/>
            <pc:sldMk cId="3834282382" sldId="459"/>
            <ac:picMk id="16" creationId="{F0C52151-B6C4-48E6-ADB5-50685C297BFE}"/>
          </ac:picMkLst>
        </pc:picChg>
      </pc:sldChg>
      <pc:sldChg chg="addSp delSp modSp ord">
        <pc:chgData name="Konstantinos" userId="afde49903c1b8d9c" providerId="LiveId" clId="{BD8F9CC5-6C7A-4E3A-BDCA-5C56DE60727C}" dt="2020-03-26T12:47:06.639" v="1025" actId="20577"/>
        <pc:sldMkLst>
          <pc:docMk/>
          <pc:sldMk cId="1853665155" sldId="460"/>
        </pc:sldMkLst>
        <pc:spChg chg="add mod">
          <ac:chgData name="Konstantinos" userId="afde49903c1b8d9c" providerId="LiveId" clId="{BD8F9CC5-6C7A-4E3A-BDCA-5C56DE60727C}" dt="2020-03-25T01:55:31.176" v="783" actId="20577"/>
          <ac:spMkLst>
            <pc:docMk/>
            <pc:sldMk cId="1853665155" sldId="460"/>
            <ac:spMk id="3" creationId="{4E98949F-E006-4FF2-89F8-3181F8FEBAD9}"/>
          </ac:spMkLst>
        </pc:spChg>
        <pc:spChg chg="del">
          <ac:chgData name="Konstantinos" userId="afde49903c1b8d9c" providerId="LiveId" clId="{BD8F9CC5-6C7A-4E3A-BDCA-5C56DE60727C}" dt="2020-03-24T19:53:35.092" v="174" actId="478"/>
          <ac:spMkLst>
            <pc:docMk/>
            <pc:sldMk cId="1853665155" sldId="460"/>
            <ac:spMk id="7" creationId="{5108F4C2-28DB-48FF-AA4B-F478CAA53456}"/>
          </ac:spMkLst>
        </pc:spChg>
        <pc:spChg chg="mod">
          <ac:chgData name="Konstantinos" userId="afde49903c1b8d9c" providerId="LiveId" clId="{BD8F9CC5-6C7A-4E3A-BDCA-5C56DE60727C}" dt="2020-03-25T01:01:35.493" v="619" actId="1076"/>
          <ac:spMkLst>
            <pc:docMk/>
            <pc:sldMk cId="1853665155" sldId="460"/>
            <ac:spMk id="16" creationId="{64DFC9B3-6F69-447D-96CB-6E5249C6FCAA}"/>
          </ac:spMkLst>
        </pc:spChg>
        <pc:spChg chg="mod">
          <ac:chgData name="Konstantinos" userId="afde49903c1b8d9c" providerId="LiveId" clId="{BD8F9CC5-6C7A-4E3A-BDCA-5C56DE60727C}" dt="2020-03-26T12:47:06.639" v="1025" actId="20577"/>
          <ac:spMkLst>
            <pc:docMk/>
            <pc:sldMk cId="1853665155" sldId="460"/>
            <ac:spMk id="17" creationId="{C3ED68C8-94E4-483D-92A0-E5CB54266FCD}"/>
          </ac:spMkLst>
        </pc:spChg>
        <pc:spChg chg="add del mod">
          <ac:chgData name="Konstantinos" userId="afde49903c1b8d9c" providerId="LiveId" clId="{BD8F9CC5-6C7A-4E3A-BDCA-5C56DE60727C}" dt="2020-03-25T01:02:52.726" v="628" actId="478"/>
          <ac:spMkLst>
            <pc:docMk/>
            <pc:sldMk cId="1853665155" sldId="460"/>
            <ac:spMk id="19" creationId="{391EE0B3-6282-4E67-8EE7-7360A3E7F09E}"/>
          </ac:spMkLst>
        </pc:spChg>
        <pc:spChg chg="add del mod">
          <ac:chgData name="Konstantinos" userId="afde49903c1b8d9c" providerId="LiveId" clId="{BD8F9CC5-6C7A-4E3A-BDCA-5C56DE60727C}" dt="2020-03-25T01:02:50.170" v="627" actId="478"/>
          <ac:spMkLst>
            <pc:docMk/>
            <pc:sldMk cId="1853665155" sldId="460"/>
            <ac:spMk id="20" creationId="{75ABCED2-C837-4AB0-A2E4-CFAB182C30EA}"/>
          </ac:spMkLst>
        </pc:spChg>
        <pc:spChg chg="add mod">
          <ac:chgData name="Konstantinos" userId="afde49903c1b8d9c" providerId="LiveId" clId="{BD8F9CC5-6C7A-4E3A-BDCA-5C56DE60727C}" dt="2020-03-25T01:01:58.818" v="624" actId="1076"/>
          <ac:spMkLst>
            <pc:docMk/>
            <pc:sldMk cId="1853665155" sldId="460"/>
            <ac:spMk id="21" creationId="{DEB8E83D-0B97-4BDB-B155-2CC11A16DBFD}"/>
          </ac:spMkLst>
        </pc:spChg>
        <pc:spChg chg="add">
          <ac:chgData name="Konstantinos" userId="afde49903c1b8d9c" providerId="LiveId" clId="{BD8F9CC5-6C7A-4E3A-BDCA-5C56DE60727C}" dt="2020-03-25T01:02:23.370" v="626"/>
          <ac:spMkLst>
            <pc:docMk/>
            <pc:sldMk cId="1853665155" sldId="460"/>
            <ac:spMk id="22" creationId="{461A6467-4F4A-4E52-80C0-96E40C9B98D6}"/>
          </ac:spMkLst>
        </pc:spChg>
        <pc:picChg chg="mod">
          <ac:chgData name="Konstantinos" userId="afde49903c1b8d9c" providerId="LiveId" clId="{BD8F9CC5-6C7A-4E3A-BDCA-5C56DE60727C}" dt="2020-03-25T01:08:59.837" v="695" actId="14100"/>
          <ac:picMkLst>
            <pc:docMk/>
            <pc:sldMk cId="1853665155" sldId="460"/>
            <ac:picMk id="6" creationId="{C72D7976-7FFB-4CE0-84F7-273DD84B575C}"/>
          </ac:picMkLst>
        </pc:picChg>
        <pc:picChg chg="mod">
          <ac:chgData name="Konstantinos" userId="afde49903c1b8d9c" providerId="LiveId" clId="{BD8F9CC5-6C7A-4E3A-BDCA-5C56DE60727C}" dt="2020-03-25T01:04:54.985" v="631" actId="1076"/>
          <ac:picMkLst>
            <pc:docMk/>
            <pc:sldMk cId="1853665155" sldId="460"/>
            <ac:picMk id="15" creationId="{C8702B1D-777C-465F-B747-1F876AB31012}"/>
          </ac:picMkLst>
        </pc:picChg>
        <pc:picChg chg="add del mod">
          <ac:chgData name="Konstantinos" userId="afde49903c1b8d9c" providerId="LiveId" clId="{BD8F9CC5-6C7A-4E3A-BDCA-5C56DE60727C}" dt="2020-03-25T00:55:46.172" v="585" actId="478"/>
          <ac:picMkLst>
            <pc:docMk/>
            <pc:sldMk cId="1853665155" sldId="460"/>
            <ac:picMk id="18" creationId="{AADADA5B-2751-4B24-9718-2F058F97D7AB}"/>
          </ac:picMkLst>
        </pc:picChg>
      </pc:sldChg>
      <pc:sldChg chg="addSp delSp modSp add ord">
        <pc:chgData name="Konstantinos" userId="afde49903c1b8d9c" providerId="LiveId" clId="{BD8F9CC5-6C7A-4E3A-BDCA-5C56DE60727C}" dt="2020-03-25T01:02:07.184" v="625" actId="1076"/>
        <pc:sldMkLst>
          <pc:docMk/>
          <pc:sldMk cId="3420822583" sldId="461"/>
        </pc:sldMkLst>
        <pc:spChg chg="del">
          <ac:chgData name="Konstantinos" userId="afde49903c1b8d9c" providerId="LiveId" clId="{BD8F9CC5-6C7A-4E3A-BDCA-5C56DE60727C}" dt="2020-03-24T19:42:27.514" v="5" actId="478"/>
          <ac:spMkLst>
            <pc:docMk/>
            <pc:sldMk cId="3420822583" sldId="461"/>
            <ac:spMk id="4" creationId="{06EBA4AE-2EE6-4070-9216-BD171E8EFAB8}"/>
          </ac:spMkLst>
        </pc:spChg>
        <pc:spChg chg="add del mod">
          <ac:chgData name="Konstantinos" userId="afde49903c1b8d9c" providerId="LiveId" clId="{BD8F9CC5-6C7A-4E3A-BDCA-5C56DE60727C}" dt="2020-03-24T19:47:12.338" v="115"/>
          <ac:spMkLst>
            <pc:docMk/>
            <pc:sldMk cId="3420822583" sldId="461"/>
            <ac:spMk id="6" creationId="{673E5659-3920-4552-826F-ED2E3CC71400}"/>
          </ac:spMkLst>
        </pc:spChg>
        <pc:spChg chg="add mod">
          <ac:chgData name="Konstantinos" userId="afde49903c1b8d9c" providerId="LiveId" clId="{BD8F9CC5-6C7A-4E3A-BDCA-5C56DE60727C}" dt="2020-03-24T20:13:07.645" v="470" actId="113"/>
          <ac:spMkLst>
            <pc:docMk/>
            <pc:sldMk cId="3420822583" sldId="461"/>
            <ac:spMk id="7" creationId="{A739231B-CC27-4EE3-846A-6E275CED5B25}"/>
          </ac:spMkLst>
        </pc:spChg>
        <pc:spChg chg="del">
          <ac:chgData name="Konstantinos" userId="afde49903c1b8d9c" providerId="LiveId" clId="{BD8F9CC5-6C7A-4E3A-BDCA-5C56DE60727C}" dt="2020-03-24T19:42:20.633" v="3" actId="478"/>
          <ac:spMkLst>
            <pc:docMk/>
            <pc:sldMk cId="3420822583" sldId="461"/>
            <ac:spMk id="9" creationId="{82368006-769B-4AC9-8BB6-61F3D99CB24C}"/>
          </ac:spMkLst>
        </pc:spChg>
        <pc:spChg chg="mod">
          <ac:chgData name="Konstantinos" userId="afde49903c1b8d9c" providerId="LiveId" clId="{BD8F9CC5-6C7A-4E3A-BDCA-5C56DE60727C}" dt="2020-03-24T19:59:01.218" v="211" actId="1076"/>
          <ac:spMkLst>
            <pc:docMk/>
            <pc:sldMk cId="3420822583" sldId="461"/>
            <ac:spMk id="17" creationId="{5FCC3EF7-91E5-47AD-9E86-0FC6A3B7F969}"/>
          </ac:spMkLst>
        </pc:spChg>
        <pc:spChg chg="add del mod">
          <ac:chgData name="Konstantinos" userId="afde49903c1b8d9c" providerId="LiveId" clId="{BD8F9CC5-6C7A-4E3A-BDCA-5C56DE60727C}" dt="2020-03-24T19:58:16.278" v="178" actId="478"/>
          <ac:spMkLst>
            <pc:docMk/>
            <pc:sldMk cId="3420822583" sldId="461"/>
            <ac:spMk id="18" creationId="{36E9D2A3-7442-4658-8BFD-7B538D92126E}"/>
          </ac:spMkLst>
        </pc:spChg>
        <pc:spChg chg="add mod">
          <ac:chgData name="Konstantinos" userId="afde49903c1b8d9c" providerId="LiveId" clId="{BD8F9CC5-6C7A-4E3A-BDCA-5C56DE60727C}" dt="2020-03-25T01:02:07.184" v="625" actId="1076"/>
          <ac:spMkLst>
            <pc:docMk/>
            <pc:sldMk cId="3420822583" sldId="461"/>
            <ac:spMk id="20" creationId="{682D6982-B204-42D2-BBC8-4C04518F6C35}"/>
          </ac:spMkLst>
        </pc:spChg>
        <pc:spChg chg="add mod">
          <ac:chgData name="Konstantinos" userId="afde49903c1b8d9c" providerId="LiveId" clId="{BD8F9CC5-6C7A-4E3A-BDCA-5C56DE60727C}" dt="2020-03-25T01:01:49.930" v="622" actId="1076"/>
          <ac:spMkLst>
            <pc:docMk/>
            <pc:sldMk cId="3420822583" sldId="461"/>
            <ac:spMk id="21" creationId="{9AD59DF0-F5C4-4AEF-B147-76BE2B7E9D82}"/>
          </ac:spMkLst>
        </pc:spChg>
        <pc:spChg chg="add mod">
          <ac:chgData name="Konstantinos" userId="afde49903c1b8d9c" providerId="LiveId" clId="{BD8F9CC5-6C7A-4E3A-BDCA-5C56DE60727C}" dt="2020-03-24T20:15:10.690" v="493" actId="1076"/>
          <ac:spMkLst>
            <pc:docMk/>
            <pc:sldMk cId="3420822583" sldId="461"/>
            <ac:spMk id="27" creationId="{FC59DDEB-F661-435F-87C1-35E0F3C477BE}"/>
          </ac:spMkLst>
        </pc:spChg>
        <pc:spChg chg="add del mod">
          <ac:chgData name="Konstantinos" userId="afde49903c1b8d9c" providerId="LiveId" clId="{BD8F9CC5-6C7A-4E3A-BDCA-5C56DE60727C}" dt="2020-03-24T20:13:15.827" v="471" actId="478"/>
          <ac:spMkLst>
            <pc:docMk/>
            <pc:sldMk cId="3420822583" sldId="461"/>
            <ac:spMk id="28" creationId="{8775C2EA-2F24-4E63-99A5-9B028AAD0D50}"/>
          </ac:spMkLst>
        </pc:spChg>
        <pc:spChg chg="add mod">
          <ac:chgData name="Konstantinos" userId="afde49903c1b8d9c" providerId="LiveId" clId="{BD8F9CC5-6C7A-4E3A-BDCA-5C56DE60727C}" dt="2020-03-24T20:15:12.779" v="494" actId="1076"/>
          <ac:spMkLst>
            <pc:docMk/>
            <pc:sldMk cId="3420822583" sldId="461"/>
            <ac:spMk id="29" creationId="{C251BCF0-F8F7-43A8-97BA-125160617852}"/>
          </ac:spMkLst>
        </pc:spChg>
        <pc:spChg chg="add mod">
          <ac:chgData name="Konstantinos" userId="afde49903c1b8d9c" providerId="LiveId" clId="{BD8F9CC5-6C7A-4E3A-BDCA-5C56DE60727C}" dt="2020-03-24T20:15:15.307" v="495" actId="1076"/>
          <ac:spMkLst>
            <pc:docMk/>
            <pc:sldMk cId="3420822583" sldId="461"/>
            <ac:spMk id="30" creationId="{E2F3B125-7361-49B7-AD8B-FA1354C90869}"/>
          </ac:spMkLst>
        </pc:spChg>
        <pc:spChg chg="add mod">
          <ac:chgData name="Konstantinos" userId="afde49903c1b8d9c" providerId="LiveId" clId="{BD8F9CC5-6C7A-4E3A-BDCA-5C56DE60727C}" dt="2020-03-24T20:15:17.127" v="496" actId="1076"/>
          <ac:spMkLst>
            <pc:docMk/>
            <pc:sldMk cId="3420822583" sldId="461"/>
            <ac:spMk id="31" creationId="{CAECBD54-7786-420A-A625-2B6222493535}"/>
          </ac:spMkLst>
        </pc:spChg>
        <pc:picChg chg="mod">
          <ac:chgData name="Konstantinos" userId="afde49903c1b8d9c" providerId="LiveId" clId="{BD8F9CC5-6C7A-4E3A-BDCA-5C56DE60727C}" dt="2020-03-24T19:59:28.581" v="214" actId="14100"/>
          <ac:picMkLst>
            <pc:docMk/>
            <pc:sldMk cId="3420822583" sldId="461"/>
            <ac:picMk id="3" creationId="{D893CFA9-1DF3-4239-A9D7-93115842E765}"/>
          </ac:picMkLst>
        </pc:picChg>
        <pc:picChg chg="del">
          <ac:chgData name="Konstantinos" userId="afde49903c1b8d9c" providerId="LiveId" clId="{BD8F9CC5-6C7A-4E3A-BDCA-5C56DE60727C}" dt="2020-03-24T19:42:24.120" v="4" actId="478"/>
          <ac:picMkLst>
            <pc:docMk/>
            <pc:sldMk cId="3420822583" sldId="461"/>
            <ac:picMk id="19" creationId="{DB74EDFD-4FED-420A-A799-6A9AF1FF8695}"/>
          </ac:picMkLst>
        </pc:picChg>
        <pc:picChg chg="add del mod">
          <ac:chgData name="Konstantinos" userId="afde49903c1b8d9c" providerId="LiveId" clId="{BD8F9CC5-6C7A-4E3A-BDCA-5C56DE60727C}" dt="2020-03-24T20:08:53.712" v="255" actId="478"/>
          <ac:picMkLst>
            <pc:docMk/>
            <pc:sldMk cId="3420822583" sldId="461"/>
            <ac:picMk id="22" creationId="{CBD8B7E7-B64A-4058-8852-5C61B30AE9E2}"/>
          </ac:picMkLst>
        </pc:picChg>
        <pc:picChg chg="add del mod">
          <ac:chgData name="Konstantinos" userId="afde49903c1b8d9c" providerId="LiveId" clId="{BD8F9CC5-6C7A-4E3A-BDCA-5C56DE60727C}" dt="2020-03-24T20:09:32.624" v="287" actId="478"/>
          <ac:picMkLst>
            <pc:docMk/>
            <pc:sldMk cId="3420822583" sldId="461"/>
            <ac:picMk id="23" creationId="{1339C73E-D550-400B-83F5-CF64AEB07929}"/>
          </ac:picMkLst>
        </pc:picChg>
        <pc:picChg chg="add del mod">
          <ac:chgData name="Konstantinos" userId="afde49903c1b8d9c" providerId="LiveId" clId="{BD8F9CC5-6C7A-4E3A-BDCA-5C56DE60727C}" dt="2020-03-24T20:10:36.736" v="334" actId="478"/>
          <ac:picMkLst>
            <pc:docMk/>
            <pc:sldMk cId="3420822583" sldId="461"/>
            <ac:picMk id="24" creationId="{8743F682-7EA0-4AF7-813F-5877C8002EE6}"/>
          </ac:picMkLst>
        </pc:picChg>
        <pc:picChg chg="add del mod">
          <ac:chgData name="Konstantinos" userId="afde49903c1b8d9c" providerId="LiveId" clId="{BD8F9CC5-6C7A-4E3A-BDCA-5C56DE60727C}" dt="2020-03-24T20:11:49.545" v="397" actId="478"/>
          <ac:picMkLst>
            <pc:docMk/>
            <pc:sldMk cId="3420822583" sldId="461"/>
            <ac:picMk id="25" creationId="{E2AF2DA4-C892-4357-B208-24722A79321F}"/>
          </ac:picMkLst>
        </pc:picChg>
        <pc:picChg chg="add del mod">
          <ac:chgData name="Konstantinos" userId="afde49903c1b8d9c" providerId="LiveId" clId="{BD8F9CC5-6C7A-4E3A-BDCA-5C56DE60727C}" dt="2020-03-24T20:11:50.595" v="398" actId="478"/>
          <ac:picMkLst>
            <pc:docMk/>
            <pc:sldMk cId="3420822583" sldId="461"/>
            <ac:picMk id="26" creationId="{9DD17445-1527-49EC-8A4D-A49DD7D74238}"/>
          </ac:picMkLst>
        </pc:picChg>
      </pc:sldChg>
      <pc:sldChg chg="addSp delSp modSp add">
        <pc:chgData name="Konstantinos" userId="afde49903c1b8d9c" providerId="LiveId" clId="{BD8F9CC5-6C7A-4E3A-BDCA-5C56DE60727C}" dt="2020-03-26T08:56:28.045" v="965" actId="1076"/>
        <pc:sldMkLst>
          <pc:docMk/>
          <pc:sldMk cId="557818346" sldId="462"/>
        </pc:sldMkLst>
        <pc:spChg chg="add mod">
          <ac:chgData name="Konstantinos" userId="afde49903c1b8d9c" providerId="LiveId" clId="{BD8F9CC5-6C7A-4E3A-BDCA-5C56DE60727C}" dt="2020-03-26T08:56:28.045" v="965" actId="1076"/>
          <ac:spMkLst>
            <pc:docMk/>
            <pc:sldMk cId="557818346" sldId="462"/>
            <ac:spMk id="3" creationId="{1C5C3CCC-C040-4D62-9D72-E5CD2D174910}"/>
          </ac:spMkLst>
        </pc:spChg>
        <pc:spChg chg="mod">
          <ac:chgData name="Konstantinos" userId="afde49903c1b8d9c" providerId="LiveId" clId="{BD8F9CC5-6C7A-4E3A-BDCA-5C56DE60727C}" dt="2020-03-25T06:54:07.899" v="835" actId="1076"/>
          <ac:spMkLst>
            <pc:docMk/>
            <pc:sldMk cId="557818346" sldId="462"/>
            <ac:spMk id="16" creationId="{64DFC9B3-6F69-447D-96CB-6E5249C6FCAA}"/>
          </ac:spMkLst>
        </pc:spChg>
        <pc:spChg chg="mod">
          <ac:chgData name="Konstantinos" userId="afde49903c1b8d9c" providerId="LiveId" clId="{BD8F9CC5-6C7A-4E3A-BDCA-5C56DE60727C}" dt="2020-03-25T06:53:16.011" v="826" actId="20577"/>
          <ac:spMkLst>
            <pc:docMk/>
            <pc:sldMk cId="557818346" sldId="462"/>
            <ac:spMk id="17" creationId="{C3ED68C8-94E4-483D-92A0-E5CB54266FCD}"/>
          </ac:spMkLst>
        </pc:spChg>
        <pc:spChg chg="add">
          <ac:chgData name="Konstantinos" userId="afde49903c1b8d9c" providerId="LiveId" clId="{BD8F9CC5-6C7A-4E3A-BDCA-5C56DE60727C}" dt="2020-03-25T06:54:09.642" v="836"/>
          <ac:spMkLst>
            <pc:docMk/>
            <pc:sldMk cId="557818346" sldId="462"/>
            <ac:spMk id="18" creationId="{7D7D0CF9-FDA9-4491-B60F-DDC630CCCD46}"/>
          </ac:spMkLst>
        </pc:spChg>
        <pc:spChg chg="add">
          <ac:chgData name="Konstantinos" userId="afde49903c1b8d9c" providerId="LiveId" clId="{BD8F9CC5-6C7A-4E3A-BDCA-5C56DE60727C}" dt="2020-03-25T06:54:34.441" v="840"/>
          <ac:spMkLst>
            <pc:docMk/>
            <pc:sldMk cId="557818346" sldId="462"/>
            <ac:spMk id="19" creationId="{1C0674E5-3536-46C6-900F-6728C34C5E24}"/>
          </ac:spMkLst>
        </pc:spChg>
        <pc:spChg chg="add mod">
          <ac:chgData name="Konstantinos" userId="afde49903c1b8d9c" providerId="LiveId" clId="{BD8F9CC5-6C7A-4E3A-BDCA-5C56DE60727C}" dt="2020-03-26T07:18:10.897" v="960" actId="1076"/>
          <ac:spMkLst>
            <pc:docMk/>
            <pc:sldMk cId="557818346" sldId="462"/>
            <ac:spMk id="20" creationId="{D7CEB962-2512-4523-BA83-3404BEF33F3D}"/>
          </ac:spMkLst>
        </pc:spChg>
        <pc:spChg chg="add del mod">
          <ac:chgData name="Konstantinos" userId="afde49903c1b8d9c" providerId="LiveId" clId="{BD8F9CC5-6C7A-4E3A-BDCA-5C56DE60727C}" dt="2020-03-25T07:01:57.568" v="880" actId="478"/>
          <ac:spMkLst>
            <pc:docMk/>
            <pc:sldMk cId="557818346" sldId="462"/>
            <ac:spMk id="21" creationId="{29E142AE-65B3-4DD2-A5DD-8E33797ECA0A}"/>
          </ac:spMkLst>
        </pc:spChg>
        <pc:spChg chg="add mod">
          <ac:chgData name="Konstantinos" userId="afde49903c1b8d9c" providerId="LiveId" clId="{BD8F9CC5-6C7A-4E3A-BDCA-5C56DE60727C}" dt="2020-03-25T15:49:55.446" v="959" actId="20577"/>
          <ac:spMkLst>
            <pc:docMk/>
            <pc:sldMk cId="557818346" sldId="462"/>
            <ac:spMk id="21" creationId="{3703B84E-BBCB-42F9-ADF6-4463BAC0CA1E}"/>
          </ac:spMkLst>
        </pc:spChg>
        <pc:spChg chg="add mod">
          <ac:chgData name="Konstantinos" userId="afde49903c1b8d9c" providerId="LiveId" clId="{BD8F9CC5-6C7A-4E3A-BDCA-5C56DE60727C}" dt="2020-03-25T07:03:22.085" v="927" actId="1076"/>
          <ac:spMkLst>
            <pc:docMk/>
            <pc:sldMk cId="557818346" sldId="462"/>
            <ac:spMk id="22" creationId="{BD3219BC-841C-4D43-A3E6-E3170C111F1D}"/>
          </ac:spMkLst>
        </pc:spChg>
        <pc:spChg chg="add mod">
          <ac:chgData name="Konstantinos" userId="afde49903c1b8d9c" providerId="LiveId" clId="{BD8F9CC5-6C7A-4E3A-BDCA-5C56DE60727C}" dt="2020-03-25T07:03:23.858" v="928" actId="1076"/>
          <ac:spMkLst>
            <pc:docMk/>
            <pc:sldMk cId="557818346" sldId="462"/>
            <ac:spMk id="23" creationId="{1C1FE750-2040-4D4F-8720-20F206117BD4}"/>
          </ac:spMkLst>
        </pc:spChg>
        <pc:picChg chg="del">
          <ac:chgData name="Konstantinos" userId="afde49903c1b8d9c" providerId="LiveId" clId="{BD8F9CC5-6C7A-4E3A-BDCA-5C56DE60727C}" dt="2020-03-25T06:52:28.801" v="823" actId="478"/>
          <ac:picMkLst>
            <pc:docMk/>
            <pc:sldMk cId="557818346" sldId="462"/>
            <ac:picMk id="3" creationId="{9C0C21A9-AC9B-402A-898B-D8D293EC43D1}"/>
          </ac:picMkLst>
        </pc:picChg>
      </pc:sldChg>
      <pc:sldChg chg="addSp delSp modSp add del">
        <pc:chgData name="Konstantinos" userId="afde49903c1b8d9c" providerId="LiveId" clId="{BD8F9CC5-6C7A-4E3A-BDCA-5C56DE60727C}" dt="2020-03-25T01:35:09.733" v="764" actId="47"/>
        <pc:sldMkLst>
          <pc:docMk/>
          <pc:sldMk cId="3917169076" sldId="462"/>
        </pc:sldMkLst>
        <pc:spChg chg="add del mod">
          <ac:chgData name="Konstantinos" userId="afde49903c1b8d9c" providerId="LiveId" clId="{BD8F9CC5-6C7A-4E3A-BDCA-5C56DE60727C}" dt="2020-03-24T20:30:35.690" v="502" actId="478"/>
          <ac:spMkLst>
            <pc:docMk/>
            <pc:sldMk cId="3917169076" sldId="462"/>
            <ac:spMk id="3" creationId="{BACBB4A5-3FB4-4C77-BB7C-B9641C0E00CE}"/>
          </ac:spMkLst>
        </pc:spChg>
        <pc:spChg chg="add mod">
          <ac:chgData name="Konstantinos" userId="afde49903c1b8d9c" providerId="LiveId" clId="{BD8F9CC5-6C7A-4E3A-BDCA-5C56DE60727C}" dt="2020-03-25T00:55:11.763" v="584" actId="20577"/>
          <ac:spMkLst>
            <pc:docMk/>
            <pc:sldMk cId="3917169076" sldId="462"/>
            <ac:spMk id="4" creationId="{19F0C24D-503A-4DB0-B3DF-A7295EC0962C}"/>
          </ac:spMkLst>
        </pc:spChg>
        <pc:spChg chg="add mod">
          <ac:chgData name="Konstantinos" userId="afde49903c1b8d9c" providerId="LiveId" clId="{BD8F9CC5-6C7A-4E3A-BDCA-5C56DE60727C}" dt="2020-03-24T20:33:55.174" v="532" actId="1076"/>
          <ac:spMkLst>
            <pc:docMk/>
            <pc:sldMk cId="3917169076" sldId="462"/>
            <ac:spMk id="7" creationId="{9C7E4834-460B-4F5A-9E40-986C4F1DEE85}"/>
          </ac:spMkLst>
        </pc:spChg>
        <pc:spChg chg="del">
          <ac:chgData name="Konstantinos" userId="afde49903c1b8d9c" providerId="LiveId" clId="{BD8F9CC5-6C7A-4E3A-BDCA-5C56DE60727C}" dt="2020-03-24T20:30:14.696" v="498" actId="478"/>
          <ac:spMkLst>
            <pc:docMk/>
            <pc:sldMk cId="3917169076" sldId="462"/>
            <ac:spMk id="17" creationId="{C3ED68C8-94E4-483D-92A0-E5CB54266FCD}"/>
          </ac:spMkLst>
        </pc:spChg>
        <pc:picChg chg="del">
          <ac:chgData name="Konstantinos" userId="afde49903c1b8d9c" providerId="LiveId" clId="{BD8F9CC5-6C7A-4E3A-BDCA-5C56DE60727C}" dt="2020-03-24T20:30:16.264" v="499" actId="478"/>
          <ac:picMkLst>
            <pc:docMk/>
            <pc:sldMk cId="3917169076" sldId="462"/>
            <ac:picMk id="6" creationId="{C72D7976-7FFB-4CE0-84F7-273DD84B575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27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994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708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2638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7735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81278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95422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0685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611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3802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3100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5191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5355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167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394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095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175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FCBCAC3-7960-CA47-A97D-3766416EC545}" type="datetimeFigureOut">
              <a:rPr lang="el-GR" smtClean="0"/>
              <a:pPr/>
              <a:t>26/3/2020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4DE7870-1D02-2344-BEC3-229B8FF38A31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4637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  <p:sldLayoutId id="2147483839" r:id="rId13"/>
    <p:sldLayoutId id="2147483840" r:id="rId14"/>
    <p:sldLayoutId id="2147483841" r:id="rId15"/>
    <p:sldLayoutId id="2147483842" r:id="rId16"/>
    <p:sldLayoutId id="21474838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books.edu.gr/new/allcourses.php" TargetMode="External"/><Relationship Id="rId7" Type="http://schemas.openxmlformats.org/officeDocument/2006/relationships/hyperlink" Target="http://ebooks.edu.gr/new/books-pdf.php?course=DSGL-A10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books.edu.gr/modules/ebook/show.php/DSGL-A103/529/" TargetMode="External"/><Relationship Id="rId5" Type="http://schemas.openxmlformats.org/officeDocument/2006/relationships/hyperlink" Target="http://ebooks.edu.gr/new/ebooks.php?course=DSGL-A103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open?id=1sBcDpTlxxVh4EYJiueIm5C9h7bbt1vwo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hotodentro.edu.gr/photodentro/peirama_dra_11_efaptomeni_sxetiki_thesi_pidx0042641/video/peirama_dra_11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study4exams.gr/math_k/course/view.php?id=68#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://www.study4exams.gr/physics_k/course/view.php?id=47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rive.google.com/open?id=1Z_kwBXvONkzpwfiFQBYtSovULh6jHGQ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rive.google.com/open?id=1sL2lexAQWRYf4in2umrd6WS1eP33ycYt" TargetMode="Externa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3CFA9-1DF3-4239-A9D7-93115842E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F1AB8B-817D-4493-9C06-6648BDCE241C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CC3EF7-91E5-47AD-9E86-0FC6A3B7F969}"/>
              </a:ext>
            </a:extLst>
          </p:cNvPr>
          <p:cNvSpPr/>
          <p:nvPr/>
        </p:nvSpPr>
        <p:spPr>
          <a:xfrm>
            <a:off x="183363" y="3343095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82D6982-B204-42D2-BBC8-4C04518F6C35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AD59DF0-F5C4-4AEF-B147-76BE2B7E9D82}"/>
              </a:ext>
            </a:extLst>
          </p:cNvPr>
          <p:cNvSpPr/>
          <p:nvPr/>
        </p:nvSpPr>
        <p:spPr>
          <a:xfrm>
            <a:off x="1672253" y="4913877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39231B-CC27-4EE3-846A-6E275CED5B25}"/>
              </a:ext>
            </a:extLst>
          </p:cNvPr>
          <p:cNvSpPr txBox="1"/>
          <p:nvPr/>
        </p:nvSpPr>
        <p:spPr>
          <a:xfrm>
            <a:off x="6324543" y="559645"/>
            <a:ext cx="55547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/>
              <a:t>Διαδραστικά  Σχολικά Βιβλία </a:t>
            </a:r>
            <a:endParaRPr lang="en-US" sz="30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C59DDEB-F661-435F-87C1-35E0F3C477BE}"/>
              </a:ext>
            </a:extLst>
          </p:cNvPr>
          <p:cNvSpPr txBox="1"/>
          <p:nvPr/>
        </p:nvSpPr>
        <p:spPr>
          <a:xfrm>
            <a:off x="7554760" y="1717323"/>
            <a:ext cx="194957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/>
              <a:t>Αίσωπος</a:t>
            </a:r>
            <a:r>
              <a:rPr lang="el-GR" dirty="0"/>
              <a:t> 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251BCF0-F8F7-43A8-97BA-125160617852}"/>
              </a:ext>
            </a:extLst>
          </p:cNvPr>
          <p:cNvSpPr txBox="1"/>
          <p:nvPr/>
        </p:nvSpPr>
        <p:spPr>
          <a:xfrm>
            <a:off x="7405769" y="2867103"/>
            <a:ext cx="252505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/>
              <a:t>Φωτόδεντρο</a:t>
            </a:r>
            <a:endParaRPr lang="en-US" sz="30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F3B125-7361-49B7-AD8B-FA1354C90869}"/>
              </a:ext>
            </a:extLst>
          </p:cNvPr>
          <p:cNvSpPr txBox="1"/>
          <p:nvPr/>
        </p:nvSpPr>
        <p:spPr>
          <a:xfrm>
            <a:off x="6939663" y="4158647"/>
            <a:ext cx="403347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/>
              <a:t>Ψηφιακά βοηθήματα</a:t>
            </a:r>
            <a:endParaRPr lang="en-US" sz="30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CBD54-7786-420A-A625-2B6222493535}"/>
              </a:ext>
            </a:extLst>
          </p:cNvPr>
          <p:cNvSpPr txBox="1"/>
          <p:nvPr/>
        </p:nvSpPr>
        <p:spPr>
          <a:xfrm>
            <a:off x="6265154" y="5542002"/>
            <a:ext cx="578555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000" b="1" dirty="0"/>
              <a:t>Κέντρο εκπαιδευτικής </a:t>
            </a:r>
            <a:r>
              <a:rPr lang="el-GR" sz="3000" b="1" dirty="0" err="1"/>
              <a:t>Ερευνας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4208225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C1CE43-C0D6-45C9-B08B-2636D7E5AC70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8702B1D-777C-465F-B747-1F876AB31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45" y="1505159"/>
            <a:ext cx="5848194" cy="17330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DFC9B3-6F69-447D-96CB-6E5249C6FCAA}"/>
              </a:ext>
            </a:extLst>
          </p:cNvPr>
          <p:cNvSpPr/>
          <p:nvPr/>
        </p:nvSpPr>
        <p:spPr>
          <a:xfrm>
            <a:off x="192926" y="3194170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ED68C8-94E4-483D-92A0-E5CB54266FCD}"/>
              </a:ext>
            </a:extLst>
          </p:cNvPr>
          <p:cNvSpPr/>
          <p:nvPr/>
        </p:nvSpPr>
        <p:spPr>
          <a:xfrm>
            <a:off x="6185712" y="466752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Διαδραστικά Σχολικά </a:t>
            </a:r>
            <a:r>
              <a:rPr lang="en-US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</a:t>
            </a:r>
            <a:r>
              <a:rPr lang="el-GR" sz="50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ιβλία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C72D7976-7FFB-4CE0-84F7-273DD84B57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1602" y="2361262"/>
            <a:ext cx="6000353" cy="981451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EB8E83D-0B97-4BDB-B155-2CC11A16DBFD}"/>
              </a:ext>
            </a:extLst>
          </p:cNvPr>
          <p:cNvSpPr/>
          <p:nvPr/>
        </p:nvSpPr>
        <p:spPr>
          <a:xfrm>
            <a:off x="1650643" y="4823314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1A6467-4F4A-4E52-80C0-96E40C9B98D6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98949F-E006-4FF2-89F8-3181F8FEBAD9}"/>
              </a:ext>
            </a:extLst>
          </p:cNvPr>
          <p:cNvSpPr/>
          <p:nvPr/>
        </p:nvSpPr>
        <p:spPr>
          <a:xfrm>
            <a:off x="6272012" y="3649257"/>
            <a:ext cx="5455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Φυσική</a:t>
            </a:r>
          </a:p>
          <a:p>
            <a:r>
              <a:rPr lang="el-GR" b="1" dirty="0"/>
              <a:t>Α Γενικού Λυκείου - Γενικής Παιδείας</a:t>
            </a:r>
          </a:p>
          <a:p>
            <a:endParaRPr lang="el-GR" b="1" dirty="0"/>
          </a:p>
          <a:p>
            <a:r>
              <a:rPr lang="el-G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βιβλία μαθητή  μη εμπλουτισμένα</a:t>
            </a:r>
            <a:endParaRPr lang="el-GR" dirty="0"/>
          </a:p>
          <a:p>
            <a:endParaRPr lang="el-GR" dirty="0"/>
          </a:p>
          <a:p>
            <a:r>
              <a:rPr lang="el-G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διαδραστικό βιβλίο μαθητή  εμπλουτισμένο</a:t>
            </a:r>
            <a:endParaRPr lang="el-GR" dirty="0"/>
          </a:p>
          <a:p>
            <a:b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βιβλία </a:t>
            </a:r>
            <a:r>
              <a:rPr lang="el-GR" dirty="0" err="1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pdf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536651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2368006-769B-4AC9-8BB6-61F3D99CB24C}"/>
              </a:ext>
            </a:extLst>
          </p:cNvPr>
          <p:cNvSpPr/>
          <p:nvPr/>
        </p:nvSpPr>
        <p:spPr>
          <a:xfrm>
            <a:off x="6856768" y="746598"/>
            <a:ext cx="4290597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Αίσωπος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3CFA9-1DF3-4239-A9D7-93115842E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8F1AB8B-817D-4493-9C06-6648BDCE241C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FCC3EF7-91E5-47AD-9E86-0FC6A3B7F969}"/>
              </a:ext>
            </a:extLst>
          </p:cNvPr>
          <p:cNvSpPr/>
          <p:nvPr/>
        </p:nvSpPr>
        <p:spPr>
          <a:xfrm>
            <a:off x="280987" y="3343095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6" name="Picture 5">
            <a:hlinkClick r:id="rId3"/>
            <a:extLst>
              <a:ext uri="{FF2B5EF4-FFF2-40B4-BE49-F238E27FC236}">
                <a16:creationId xmlns:a16="http://schemas.microsoft.com/office/drawing/2014/main" id="{7BC8790F-910D-4900-B25A-5EECC31AD2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4076" y="2145173"/>
            <a:ext cx="2355360" cy="229047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6F4D9C2D-CD3E-464E-8186-B238A79F3FA8}"/>
              </a:ext>
            </a:extLst>
          </p:cNvPr>
          <p:cNvSpPr/>
          <p:nvPr/>
        </p:nvSpPr>
        <p:spPr>
          <a:xfrm>
            <a:off x="1601210" y="4916684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D41832E-579E-4296-B750-3FFD3A025D61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25709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20F0C6-6277-49C8-9BA0-FB543DD40A0F}"/>
              </a:ext>
            </a:extLst>
          </p:cNvPr>
          <p:cNvSpPr/>
          <p:nvPr/>
        </p:nvSpPr>
        <p:spPr>
          <a:xfrm>
            <a:off x="6663633" y="1625931"/>
            <a:ext cx="43957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Φωτόδεντρο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1787F6-EEB1-44D9-A20E-02471D1F4971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6D5B37D-14DD-4495-9457-7079F5E05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94A3423-530B-42F5-A873-5CC4E76A7A55}"/>
              </a:ext>
            </a:extLst>
          </p:cNvPr>
          <p:cNvSpPr/>
          <p:nvPr/>
        </p:nvSpPr>
        <p:spPr>
          <a:xfrm>
            <a:off x="256193" y="3086737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8" name="Picture 7">
            <a:hlinkClick r:id="rId3"/>
            <a:extLst>
              <a:ext uri="{FF2B5EF4-FFF2-40B4-BE49-F238E27FC236}">
                <a16:creationId xmlns:a16="http://schemas.microsoft.com/office/drawing/2014/main" id="{1026C6EE-0CCD-4F64-8356-78A5BDDFE0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8993" y="3336270"/>
            <a:ext cx="6022961" cy="243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282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hlinkClick r:id="rId2"/>
            <a:extLst>
              <a:ext uri="{FF2B5EF4-FFF2-40B4-BE49-F238E27FC236}">
                <a16:creationId xmlns:a16="http://schemas.microsoft.com/office/drawing/2014/main" id="{5B0931D8-8BEC-47EA-8ED1-2F357750B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4099" y="2002824"/>
            <a:ext cx="5012450" cy="142617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AD5D837-4B46-400D-9F7A-78B5540341E0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4B14849-F091-4787-8CAE-8FBDC47CCC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2732DEFF-1E28-4130-8D2B-C088E4BD2783}"/>
              </a:ext>
            </a:extLst>
          </p:cNvPr>
          <p:cNvSpPr/>
          <p:nvPr/>
        </p:nvSpPr>
        <p:spPr>
          <a:xfrm>
            <a:off x="256193" y="3487662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CEB2FFC-0BA0-419F-801D-00975796C192}"/>
              </a:ext>
            </a:extLst>
          </p:cNvPr>
          <p:cNvSpPr/>
          <p:nvPr/>
        </p:nvSpPr>
        <p:spPr>
          <a:xfrm>
            <a:off x="6134875" y="186074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Ψηφιακά βοηθήματα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0C2B262-DA9E-49A5-BC23-3E397E7F8076}"/>
              </a:ext>
            </a:extLst>
          </p:cNvPr>
          <p:cNvSpPr/>
          <p:nvPr/>
        </p:nvSpPr>
        <p:spPr>
          <a:xfrm>
            <a:off x="1650643" y="4823314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D73BC06-348F-4795-9E17-0EE6F8A65E9B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Picture 2">
            <a:hlinkClick r:id="rId5"/>
            <a:extLst>
              <a:ext uri="{FF2B5EF4-FFF2-40B4-BE49-F238E27FC236}">
                <a16:creationId xmlns:a16="http://schemas.microsoft.com/office/drawing/2014/main" id="{20A7F59B-CEF7-4FC3-92AA-30B467AE53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0708" y="3720513"/>
            <a:ext cx="5097716" cy="1816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81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hlinkClick r:id="rId2"/>
            <a:extLst>
              <a:ext uri="{FF2B5EF4-FFF2-40B4-BE49-F238E27FC236}">
                <a16:creationId xmlns:a16="http://schemas.microsoft.com/office/drawing/2014/main" id="{9C0C21A9-AC9B-402A-898B-D8D293EC4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1557" y="3375414"/>
            <a:ext cx="5951510" cy="174346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4C1CE43-C0D6-45C9-B08B-2636D7E5AC70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8702B1D-777C-465F-B747-1F876AB310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DFC9B3-6F69-447D-96CB-6E5249C6FCAA}"/>
              </a:ext>
            </a:extLst>
          </p:cNvPr>
          <p:cNvSpPr/>
          <p:nvPr/>
        </p:nvSpPr>
        <p:spPr>
          <a:xfrm>
            <a:off x="208933" y="3314383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ED68C8-94E4-483D-92A0-E5CB54266FCD}"/>
              </a:ext>
            </a:extLst>
          </p:cNvPr>
          <p:cNvSpPr/>
          <p:nvPr/>
        </p:nvSpPr>
        <p:spPr>
          <a:xfrm>
            <a:off x="6096000" y="519090"/>
            <a:ext cx="5565451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Κέ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ντρο Εκπαιδευτικής Έρευνας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9F8A55F-2922-4ACD-B0E0-60ED5ABAEFDF}"/>
              </a:ext>
            </a:extLst>
          </p:cNvPr>
          <p:cNvSpPr/>
          <p:nvPr/>
        </p:nvSpPr>
        <p:spPr>
          <a:xfrm>
            <a:off x="1650643" y="4823314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6C6BEB8-B553-4856-A5F8-C7052798005A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5AF8B-0382-40B6-BDCE-F458EFCD32A9}"/>
              </a:ext>
            </a:extLst>
          </p:cNvPr>
          <p:cNvSpPr txBox="1"/>
          <p:nvPr/>
        </p:nvSpPr>
        <p:spPr>
          <a:xfrm>
            <a:off x="7560242" y="4638648"/>
            <a:ext cx="1619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tx2">
                    <a:lumMod val="50000"/>
                  </a:schemeClr>
                </a:solidFill>
                <a:hlinkClick r:id="rId2"/>
              </a:rPr>
              <a:t>Μαθηματικά</a:t>
            </a:r>
            <a:r>
              <a:rPr lang="el-GR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F5C2FC-F795-4F18-B611-7B88FB6E4DDE}"/>
              </a:ext>
            </a:extLst>
          </p:cNvPr>
          <p:cNvSpPr txBox="1"/>
          <p:nvPr/>
        </p:nvSpPr>
        <p:spPr>
          <a:xfrm>
            <a:off x="9934326" y="4592596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>
                <a:solidFill>
                  <a:schemeClr val="tx2">
                    <a:lumMod val="50000"/>
                  </a:schemeClr>
                </a:solidFill>
                <a:hlinkClick r:id="rId5"/>
              </a:rPr>
              <a:t>Φυσική 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0015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30">
            <a:extLst>
              <a:ext uri="{FF2B5EF4-FFF2-40B4-BE49-F238E27FC236}">
                <a16:creationId xmlns:a16="http://schemas.microsoft.com/office/drawing/2014/main" id="{4B74BB55-8517-4CFE-9389-81D0E6F81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132">
            <a:extLst>
              <a:ext uri="{FF2B5EF4-FFF2-40B4-BE49-F238E27FC236}">
                <a16:creationId xmlns:a16="http://schemas.microsoft.com/office/drawing/2014/main" id="{A3F7C935-E41E-4E8D-91DF-D3BAB9521D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45" y="4435646"/>
            <a:ext cx="1419541" cy="1660354"/>
            <a:chOff x="10292292" y="2963333"/>
            <a:chExt cx="1896535" cy="2218267"/>
          </a:xfrm>
        </p:grpSpPr>
        <p:cxnSp>
          <p:nvCxnSpPr>
            <p:cNvPr id="141" name="Straight Connector 133">
              <a:extLst>
                <a:ext uri="{FF2B5EF4-FFF2-40B4-BE49-F238E27FC236}">
                  <a16:creationId xmlns:a16="http://schemas.microsoft.com/office/drawing/2014/main" id="{4FB64230-1B44-4C76-9885-0BBE5C736C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D3F7F181-4FFE-4F8E-A3D0-1A8ECDEFF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190344"/>
              <a:ext cx="1896535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2066495D-EC57-44E4-8DED-0DC2E07AA2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0E0DA2F2-D672-4417-8072-9ED4FA5CC5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30E8BACB-AEC7-46A5-A3AD-4D1BBE8715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08452CCF-4A27-488A-AAF4-424933CFC9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74212" y="0"/>
            <a:ext cx="4657345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1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E0A9EA-F14B-4FC8-8C6D-1D13AF6DC899}"/>
              </a:ext>
            </a:extLst>
          </p:cNvPr>
          <p:cNvSpPr/>
          <p:nvPr/>
        </p:nvSpPr>
        <p:spPr>
          <a:xfrm>
            <a:off x="80045" y="83127"/>
            <a:ext cx="12031910" cy="6691746"/>
          </a:xfrm>
          <a:prstGeom prst="rect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C1CE43-C0D6-45C9-B08B-2636D7E5AC70}"/>
              </a:ext>
            </a:extLst>
          </p:cNvPr>
          <p:cNvSpPr/>
          <p:nvPr/>
        </p:nvSpPr>
        <p:spPr>
          <a:xfrm>
            <a:off x="138747" y="350805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ΠΕΚ</a:t>
            </a:r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ΕΣ ΘΕΣΑΛΙΑΣ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8702B1D-777C-465F-B747-1F876AB31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63" y="1510429"/>
            <a:ext cx="5848194" cy="173305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DFC9B3-6F69-447D-96CB-6E5249C6FCAA}"/>
              </a:ext>
            </a:extLst>
          </p:cNvPr>
          <p:cNvSpPr/>
          <p:nvPr/>
        </p:nvSpPr>
        <p:spPr>
          <a:xfrm>
            <a:off x="324734" y="3242888"/>
            <a:ext cx="5565451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Εξ’ αποστάσεως εκπαίδευση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ED68C8-94E4-483D-92A0-E5CB54266FCD}"/>
              </a:ext>
            </a:extLst>
          </p:cNvPr>
          <p:cNvSpPr/>
          <p:nvPr/>
        </p:nvSpPr>
        <p:spPr>
          <a:xfrm>
            <a:off x="6160445" y="1079542"/>
            <a:ext cx="5565451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Επικοινωνία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D7D0CF9-FDA9-4491-B60F-DDC630CCCD46}"/>
              </a:ext>
            </a:extLst>
          </p:cNvPr>
          <p:cNvSpPr/>
          <p:nvPr/>
        </p:nvSpPr>
        <p:spPr>
          <a:xfrm>
            <a:off x="1650643" y="4823314"/>
            <a:ext cx="2164360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ΣΕΕ 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0674E5-3536-46C6-900F-6728C34C5E24}"/>
              </a:ext>
            </a:extLst>
          </p:cNvPr>
          <p:cNvSpPr/>
          <p:nvPr/>
        </p:nvSpPr>
        <p:spPr>
          <a:xfrm>
            <a:off x="217447" y="5719189"/>
            <a:ext cx="5408049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0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ΠΕΟ3 ΚΑΙ ΠΕΟ4</a:t>
            </a:r>
            <a:endParaRPr lang="en-US" sz="50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5C3CCC-C040-4D62-9D72-E5CD2D174910}"/>
              </a:ext>
            </a:extLst>
          </p:cNvPr>
          <p:cNvSpPr txBox="1"/>
          <p:nvPr/>
        </p:nvSpPr>
        <p:spPr>
          <a:xfrm>
            <a:off x="7267022" y="5616388"/>
            <a:ext cx="26404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Παναγιώτου Κων/νος </a:t>
            </a:r>
          </a:p>
          <a:p>
            <a:r>
              <a:rPr lang="en-US" dirty="0"/>
              <a:t>kpan@sch.gr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EB962-2512-4523-BA83-3404BEF33F3D}"/>
              </a:ext>
            </a:extLst>
          </p:cNvPr>
          <p:cNvSpPr txBox="1"/>
          <p:nvPr/>
        </p:nvSpPr>
        <p:spPr>
          <a:xfrm>
            <a:off x="7206156" y="4607870"/>
            <a:ext cx="3474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Μπουραζάνας Κων/νος ΠΕ03</a:t>
            </a:r>
          </a:p>
          <a:p>
            <a:r>
              <a:rPr lang="en-US" dirty="0"/>
              <a:t>kbour@sch.gr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D3219BC-841C-4D43-A3E6-E3170C111F1D}"/>
              </a:ext>
            </a:extLst>
          </p:cNvPr>
          <p:cNvSpPr txBox="1"/>
          <p:nvPr/>
        </p:nvSpPr>
        <p:spPr>
          <a:xfrm>
            <a:off x="7222406" y="3406699"/>
            <a:ext cx="3057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Διαμαντής Νίκος  ΠΕ04 </a:t>
            </a:r>
          </a:p>
          <a:p>
            <a:r>
              <a:rPr lang="en-US" dirty="0"/>
              <a:t>nikosdi@windowslive.com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C1FE750-2040-4D4F-8720-20F206117BD4}"/>
              </a:ext>
            </a:extLst>
          </p:cNvPr>
          <p:cNvSpPr txBox="1"/>
          <p:nvPr/>
        </p:nvSpPr>
        <p:spPr>
          <a:xfrm>
            <a:off x="7161272" y="2281763"/>
            <a:ext cx="3563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Σπανός Σεραφείμ ΠΕ04</a:t>
            </a:r>
          </a:p>
          <a:p>
            <a:r>
              <a:rPr lang="en-US" dirty="0"/>
              <a:t>2syn04-thess@thess.pde.sch.gr</a:t>
            </a:r>
          </a:p>
        </p:txBody>
      </p:sp>
    </p:spTree>
    <p:extLst>
      <p:ext uri="{BB962C8B-B14F-4D97-AF65-F5344CB8AC3E}">
        <p14:creationId xmlns:p14="http://schemas.microsoft.com/office/powerpoint/2010/main" val="5578183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148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Konstantinos Panagiotou</dc:creator>
  <cp:lastModifiedBy>Konstantinos</cp:lastModifiedBy>
  <cp:revision>7</cp:revision>
  <dcterms:created xsi:type="dcterms:W3CDTF">2019-02-18T19:53:10Z</dcterms:created>
  <dcterms:modified xsi:type="dcterms:W3CDTF">2020-03-26T12:47:16Z</dcterms:modified>
</cp:coreProperties>
</file>