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8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14/06/2020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14/06/2020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14/06/2020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14/06/2020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14/06/2020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14/06/2020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14/06/2020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14/06/2020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14/06/2020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14/06/2020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14/06/2020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14/06/2020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Οδηγίες προς Εξεταστές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Κ. Μ. Ντίνας </a:t>
            </a:r>
            <a:r>
              <a:rPr lang="en-US" dirty="0" smtClean="0"/>
              <a:t>PhD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18763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 </a:t>
            </a:r>
            <a:r>
              <a:rPr lang="el-GR" dirty="0" smtClean="0"/>
              <a:t>καλός εξεταστής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l-GR" dirty="0" smtClean="0"/>
              <a:t>Ακροάται ενεργά:</a:t>
            </a:r>
          </a:p>
          <a:p>
            <a:pPr marL="0" indent="0" algn="ctr">
              <a:buNone/>
            </a:pPr>
            <a:r>
              <a:rPr lang="el-GR" dirty="0" smtClean="0"/>
              <a:t>Θέτει τον εαυτό του στη θέση του μαθητή με ΕΕΑ και προσπαθεί να δει τα πράγματα μέσα από το δικό του πρίσμα.</a:t>
            </a:r>
          </a:p>
          <a:p>
            <a:pPr marL="0" indent="0" algn="ctr">
              <a:buNone/>
            </a:pPr>
            <a:r>
              <a:rPr lang="el-GR" dirty="0" smtClean="0"/>
              <a:t>Με αυτό τον τρόπο μπορεί να διευκολύνει την επικοινωνία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68984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Ενεργητική Ακρόαση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/>
              <a:t>Τα τέσσερα βήματα του καλού εξεταστή.</a:t>
            </a:r>
          </a:p>
          <a:p>
            <a:r>
              <a:rPr lang="el-GR" dirty="0" smtClean="0"/>
              <a:t>Βλέπω (Κάνω τον μαθητή να αισθανθεί ότι είναι το κέντρο του κόσμου)</a:t>
            </a:r>
          </a:p>
          <a:p>
            <a:r>
              <a:rPr lang="el-GR" dirty="0" smtClean="0"/>
              <a:t>Ακούω (Εστιάζω στο τι λέει και όχι πως το λέει)</a:t>
            </a:r>
          </a:p>
          <a:p>
            <a:r>
              <a:rPr lang="el-GR" dirty="0" smtClean="0"/>
              <a:t>Σιωπώ (Παρακινώ τον μαθητή να συνεχίσει με ενθαρρυντικά νοήματα και χειρονομίες).</a:t>
            </a:r>
          </a:p>
          <a:p>
            <a:r>
              <a:rPr lang="el-GR" dirty="0" smtClean="0"/>
              <a:t>Μιλώ (Με στόχο να ενισχύσω και να παρακινήσω τον μαθητή).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37226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Οργάνωση χρόνου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Αναλώνω τα 5 ή 10 πρώτα λεπτά στη γνωριμία με τον μαθητή προσπαθώντας να τον κάνω να αισθανθεί άνετα. Μιλώ για πράγματα άσχετα με την εξέταση. Χρησιμοποιώ χιούμορ για να χαλαρώσει ο μαθητής (το γέλιο παράγει </a:t>
            </a:r>
            <a:r>
              <a:rPr lang="el-GR" dirty="0" err="1" smtClean="0"/>
              <a:t>ενδορφίνες</a:t>
            </a:r>
            <a:r>
              <a:rPr lang="el-GR" dirty="0" smtClean="0"/>
              <a:t>)</a:t>
            </a:r>
          </a:p>
          <a:p>
            <a:r>
              <a:rPr lang="el-GR" dirty="0" smtClean="0"/>
              <a:t>Ενημερώνω τον μαθητή για τη διαδικασία. Με αυτόν τον τρόπο αποφεύγω τις παρενέργειες του απρόοπτου.</a:t>
            </a:r>
          </a:p>
        </p:txBody>
      </p:sp>
    </p:spTree>
    <p:extLst>
      <p:ext uri="{BB962C8B-B14F-4D97-AF65-F5344CB8AC3E}">
        <p14:creationId xmlns:p14="http://schemas.microsoft.com/office/powerpoint/2010/main" val="2935344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Ενίσχυση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Δεν δίνω σημασία στα λάθη</a:t>
            </a:r>
          </a:p>
          <a:p>
            <a:r>
              <a:rPr lang="el-GR" dirty="0" smtClean="0"/>
              <a:t>Ενισχύω κοινωνικά τον μαθητή με έντονα μπράβο</a:t>
            </a:r>
          </a:p>
          <a:p>
            <a:r>
              <a:rPr lang="el-GR" dirty="0" smtClean="0"/>
              <a:t>Ενισχύω κοινωνικά τον μαθητή με κατάλληλη χρήση της γλώσσας του σώματός μου.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90651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 συνόλω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 η όλη διαδικασία προσληφθεί ως ενοχλητική από τον μαθητή τότε προκαλεί </a:t>
            </a:r>
            <a:r>
              <a:rPr lang="el-GR" dirty="0"/>
              <a:t>συμπεριφορές αποφυγής. </a:t>
            </a:r>
          </a:p>
          <a:p>
            <a:r>
              <a:rPr lang="el-GR" dirty="0" smtClean="0"/>
              <a:t>Προσπαθώ να κάνω την όλη διαδικασία όσο λιγότερο ενοχλητική γίνεται για τον μαθητή.</a:t>
            </a:r>
          </a:p>
          <a:p>
            <a:r>
              <a:rPr lang="el-GR" dirty="0" smtClean="0"/>
              <a:t>Όπλα μου </a:t>
            </a:r>
            <a:r>
              <a:rPr lang="el-GR" smtClean="0"/>
              <a:t>για αυτό είναι </a:t>
            </a:r>
            <a:r>
              <a:rPr lang="el-GR" dirty="0" smtClean="0"/>
              <a:t>η γλώσσα του σώματός μου, η χροιά της </a:t>
            </a:r>
            <a:r>
              <a:rPr lang="el-GR" smtClean="0"/>
              <a:t>φωνής μου και </a:t>
            </a:r>
            <a:r>
              <a:rPr lang="el-GR" dirty="0" smtClean="0"/>
              <a:t>το γέλιο μου</a:t>
            </a:r>
          </a:p>
          <a:p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8386402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244</Words>
  <Application>Microsoft Office PowerPoint</Application>
  <PresentationFormat>Προβολή στην οθόνη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Οδηγίες προς Εξεταστές</vt:lpstr>
      <vt:lpstr>O καλός εξεταστής</vt:lpstr>
      <vt:lpstr>Ενεργητική Ακρόαση</vt:lpstr>
      <vt:lpstr>Οργάνωση χρόνου</vt:lpstr>
      <vt:lpstr>Ενίσχυση</vt:lpstr>
      <vt:lpstr>Εν συνόλω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Οδηγίες προς Εξεταστές</dc:title>
  <dc:creator>User</dc:creator>
  <cp:lastModifiedBy>User</cp:lastModifiedBy>
  <cp:revision>2</cp:revision>
  <dcterms:created xsi:type="dcterms:W3CDTF">2020-06-14T20:48:40Z</dcterms:created>
  <dcterms:modified xsi:type="dcterms:W3CDTF">2020-06-14T21:03:26Z</dcterms:modified>
</cp:coreProperties>
</file>